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3155D-410F-4911-A1E4-C64C3D9A3FFF}" type="datetimeFigureOut">
              <a:rPr lang="ko-KR" altLang="en-US" smtClean="0"/>
              <a:t>2018-05-28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C986E-6508-4D1B-86D8-FB01D1421E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16" y="148201"/>
            <a:ext cx="6457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 smtClean="0"/>
              <a:t>상무대</a:t>
            </a:r>
            <a:r>
              <a:rPr lang="en-US" altLang="ko-KR" b="1" dirty="0" smtClean="0"/>
              <a:t>CC L8190 </a:t>
            </a:r>
            <a:r>
              <a:rPr lang="ko-KR" altLang="en-US" b="1" dirty="0" smtClean="0"/>
              <a:t>조기 </a:t>
            </a:r>
            <a:r>
              <a:rPr lang="ko-KR" altLang="en-US" b="1" dirty="0" err="1" smtClean="0"/>
              <a:t>액감소</a:t>
            </a:r>
            <a:r>
              <a:rPr lang="ko-KR" altLang="en-US" b="1" dirty="0" smtClean="0"/>
              <a:t> 불만제품 확인결과 </a:t>
            </a:r>
            <a:r>
              <a:rPr lang="en-US" altLang="ko-KR" b="1" dirty="0" smtClean="0"/>
              <a:t>(‘18.05.28)</a:t>
            </a:r>
            <a:endParaRPr lang="ko-KR" altLang="en-US" b="1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51520" y="764704"/>
            <a:ext cx="2664296" cy="3384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131840" y="764704"/>
            <a:ext cx="5832648" cy="33843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12451" y="4149080"/>
            <a:ext cx="291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L6240 – 6</a:t>
            </a:r>
            <a:r>
              <a:rPr lang="ko-KR" altLang="en-US" dirty="0" smtClean="0"/>
              <a:t>개 </a:t>
            </a:r>
            <a:r>
              <a:rPr lang="en-US" altLang="ko-KR" dirty="0" smtClean="0"/>
              <a:t>(36V</a:t>
            </a:r>
            <a:r>
              <a:rPr lang="ko-KR" altLang="en-US" dirty="0" smtClean="0"/>
              <a:t>용 </a:t>
            </a:r>
            <a:r>
              <a:rPr lang="ko-KR" altLang="en-US" dirty="0" err="1" smtClean="0"/>
              <a:t>카트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148064" y="4149080"/>
            <a:ext cx="2577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48V </a:t>
            </a:r>
            <a:r>
              <a:rPr lang="ko-KR" altLang="en-US" dirty="0" smtClean="0"/>
              <a:t>용 충전기 적용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139952" y="3212976"/>
            <a:ext cx="151216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25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2018-05-28T07:43:07Z</dcterms:created>
  <dcterms:modified xsi:type="dcterms:W3CDTF">2018-05-28T07:47:47Z</dcterms:modified>
</cp:coreProperties>
</file>