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666" y="2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2024-06-13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2024-06-13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7" y="321917"/>
            <a:ext cx="6714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청록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2024.06.12]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373703"/>
              </p:ext>
            </p:extLst>
          </p:nvPr>
        </p:nvGraphicFramePr>
        <p:xfrm>
          <a:off x="107504" y="668906"/>
          <a:ext cx="4491651" cy="60975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청록운수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2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2021.11.11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2024. 06. 12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디젤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최의일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38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디젤 차량으로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옆 배터리룸에서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가까운 배터리     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고열로 인한 감액으로 파열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감액은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30%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이하로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상부 산화로 인한 부식 상태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35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묽은황산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비산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주변 인원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굉음으로 대피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957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7.6V</a:t>
                      </a:r>
                      <a:r>
                        <a:rPr lang="en-US" altLang="ko-KR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(1.023V, 2.082, 0.145, 2.095, 1.825, 0.452)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12.87 CCA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0,     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650A / Spot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용접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쇼트 상태 이상 無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1.305~1.315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감액 심화 상태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13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현장에선 쇼트 흔적 등 특이점 없고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인한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파열로 판단됨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 황산으로 인한 부식 수리비 등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92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 마무리까지 대응 완료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1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약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주기로 배터리 교체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인디게이터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흰색시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즉시 교체 현장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교육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완료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9" t="26739" r="26738" b="-1"/>
          <a:stretch/>
        </p:blipFill>
        <p:spPr>
          <a:xfrm rot="5400000">
            <a:off x="5681167" y="3597041"/>
            <a:ext cx="2179171" cy="4109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0" t="15124" r="26738" b="1928"/>
          <a:stretch/>
        </p:blipFill>
        <p:spPr>
          <a:xfrm rot="5400000">
            <a:off x="5833898" y="1655376"/>
            <a:ext cx="1871808" cy="4107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1" t="34250" r="19738" b="34250"/>
          <a:stretch/>
        </p:blipFill>
        <p:spPr>
          <a:xfrm>
            <a:off x="4716015" y="678536"/>
            <a:ext cx="4112227" cy="2202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모서리가 둥근 직사각형 7"/>
          <p:cNvSpPr/>
          <p:nvPr/>
        </p:nvSpPr>
        <p:spPr>
          <a:xfrm>
            <a:off x="7524328" y="6165304"/>
            <a:ext cx="1224136" cy="504056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4788024" y="2888102"/>
            <a:ext cx="576064" cy="1550868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5580111" y="2949715"/>
            <a:ext cx="2736305" cy="1550868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5220072" y="781811"/>
            <a:ext cx="3312368" cy="1905796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060992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완료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청록운수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2406</TotalTime>
  <Words>216</Words>
  <Application>Microsoft Office PowerPoint</Application>
  <PresentationFormat>화면 슬라이드 쇼(4:3)</PresentationFormat>
  <Paragraphs>56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170</cp:revision>
  <cp:lastPrinted>2024-06-12T23:59:27Z</cp:lastPrinted>
  <dcterms:created xsi:type="dcterms:W3CDTF">2018-07-03T00:02:36Z</dcterms:created>
  <dcterms:modified xsi:type="dcterms:W3CDTF">2024-06-13T00:23:03Z</dcterms:modified>
</cp:coreProperties>
</file>