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6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195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8008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2397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3552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61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515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844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2095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3186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513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986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972DC-1599-4D4E-AA76-78D32D1A499E}" type="datetimeFigureOut">
              <a:rPr lang="ko-KR" altLang="en-US" smtClean="0"/>
              <a:t>2017-08-25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35B26-4B75-4CCC-9E79-859C3F39AC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19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177379"/>
            <a:ext cx="4824536" cy="288032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67544" y="3429000"/>
            <a:ext cx="3672408" cy="288032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283968" y="3429000"/>
            <a:ext cx="3672408" cy="288032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87624" y="3021539"/>
            <a:ext cx="2650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Toyota </a:t>
            </a:r>
            <a:r>
              <a:rPr lang="ko-KR" altLang="en-US" dirty="0" err="1" smtClean="0"/>
              <a:t>리치포크</a:t>
            </a:r>
            <a:r>
              <a:rPr lang="ko-KR" altLang="en-US" dirty="0" smtClean="0"/>
              <a:t> 배터리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868144" y="630932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충전기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93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</Words>
  <Application>Microsoft Office PowerPoint</Application>
  <PresentationFormat>화면 슬라이드 쇼(4:3)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1</cp:revision>
  <dcterms:created xsi:type="dcterms:W3CDTF">2017-08-25T08:17:20Z</dcterms:created>
  <dcterms:modified xsi:type="dcterms:W3CDTF">2017-08-25T08:19:56Z</dcterms:modified>
</cp:coreProperties>
</file>