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2026-04-22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2026-04-22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용평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CC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[2026.04.21]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521741"/>
              </p:ext>
            </p:extLst>
          </p:nvPr>
        </p:nvGraphicFramePr>
        <p:xfrm>
          <a:off x="107504" y="668904"/>
          <a:ext cx="4491651" cy="59842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101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용평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CC[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강원도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101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이형재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매니저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010-3717-2818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10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L12125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2026.03.13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01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01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2026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03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2026.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04. 21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5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모노레일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백카트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809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2026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17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충전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완료된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필드에서 정차된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모노레일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백카트의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배터리와 교체를 위하여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골프카트에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적재 후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이동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방전 제품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탈거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후 완충된 제품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접촉시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809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파열로 인한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835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13.48V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1.408~1.417/25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</a:t>
                      </a:r>
                      <a:r>
                        <a:rPr lang="en-US" altLang="ko-KR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 비산으로 하단부의 전해액 </a:t>
                      </a:r>
                      <a:endParaRPr lang="en-US" altLang="ko-KR" sz="8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</a:t>
                      </a:r>
                      <a:r>
                        <a:rPr lang="ko-KR" altLang="en-US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측정으로 다소 높음</a:t>
                      </a:r>
                      <a:r>
                        <a:rPr lang="en-US" altLang="ko-KR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 및 비중이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다소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높아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과충전으로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판단됨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 완료된 제품 기준 총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18EA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충전기 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4EA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진행된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것으로 판단되어 교체 권장함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304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과충전에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의한 가스 발생량 증가 → 직원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접촉시</a:t>
                      </a:r>
                      <a:r>
                        <a:rPr lang="en-US" altLang="ko-KR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반코팅</a:t>
                      </a:r>
                      <a:r>
                        <a:rPr lang="ko-KR" altLang="en-US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장갑 착용</a:t>
                      </a:r>
                      <a:r>
                        <a:rPr lang="en-US" altLang="ko-KR" sz="8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정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전기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발생 →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정전기에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의한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판단됨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8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소견서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무상 교체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04661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 원인에 대하여 설명하였으며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해체 분석 이후 점검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소견서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공유 예정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취급시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보호장비 착용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재권유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절연장갑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과거 충전기 교체 권유 하였으나 이루어 지지 않아 금번에는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 배터리 교체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재권장함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85663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공장 입고 예정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이후 해체 분석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결과서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수신 예정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해체 분석 결과 및 파열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원인 기반 점검 소견서 작성 후 공유 예정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무상 지원 가능 유무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 논의 중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915752"/>
              </p:ext>
            </p:extLst>
          </p:nvPr>
        </p:nvGraphicFramePr>
        <p:xfrm>
          <a:off x="4698260" y="680859"/>
          <a:ext cx="4363914" cy="5972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1957">
                  <a:extLst>
                    <a:ext uri="{9D8B030D-6E8A-4147-A177-3AD203B41FA5}">
                      <a16:colId xmlns:a16="http://schemas.microsoft.com/office/drawing/2014/main" val="3871276900"/>
                    </a:ext>
                  </a:extLst>
                </a:gridCol>
                <a:gridCol w="2181957">
                  <a:extLst>
                    <a:ext uri="{9D8B030D-6E8A-4147-A177-3AD203B41FA5}">
                      <a16:colId xmlns:a16="http://schemas.microsoft.com/office/drawing/2014/main" val="1673885658"/>
                    </a:ext>
                  </a:extLst>
                </a:gridCol>
              </a:tblGrid>
              <a:tr h="2101796"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213369"/>
                  </a:ext>
                </a:extLst>
              </a:tr>
              <a:tr h="268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모노레일 </a:t>
                      </a:r>
                      <a:r>
                        <a:rPr lang="ko-KR" altLang="en-US" sz="13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백카트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15596"/>
                  </a:ext>
                </a:extLst>
              </a:tr>
              <a:tr h="1933673"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137389"/>
                  </a:ext>
                </a:extLst>
              </a:tr>
              <a:tr h="268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충전기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제품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162739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6395" y="737127"/>
            <a:ext cx="2138057" cy="336439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6395" y="4451179"/>
            <a:ext cx="2109922" cy="185814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7380" y="737127"/>
            <a:ext cx="2129110" cy="160112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7380" y="2369085"/>
            <a:ext cx="2129109" cy="156397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7380" y="3967598"/>
            <a:ext cx="2129109" cy="127466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7379" y="5276804"/>
            <a:ext cx="2129109" cy="106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966898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진행중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8274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용평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CC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3320</TotalTime>
  <Words>284</Words>
  <Application>Microsoft Office PowerPoint</Application>
  <PresentationFormat>화면 슬라이드 쇼(4:3)</PresentationFormat>
  <Paragraphs>85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224</cp:revision>
  <dcterms:created xsi:type="dcterms:W3CDTF">2018-07-03T00:02:36Z</dcterms:created>
  <dcterms:modified xsi:type="dcterms:W3CDTF">2026-04-22T00:24:34Z</dcterms:modified>
</cp:coreProperties>
</file>