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65" r:id="rId3"/>
    <p:sldId id="26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5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계획 </a:t>
            </a: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수립 현황 조회 및 확정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450124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24216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42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제품용도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항목을 입력 후 실행 버튼을 누르면 현황 조회 및 최종 확정 처리 작업 화면으로 이동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887021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현황 조회 및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제품용도별 관리되는 계획 북에서 계획 수립 여부 확인 및 최종 확정을 처리할 수 있음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87" y="1412776"/>
            <a:ext cx="5191125" cy="154305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622673"/>
              </p:ext>
            </p:extLst>
          </p:nvPr>
        </p:nvGraphicFramePr>
        <p:xfrm>
          <a:off x="317989" y="1259203"/>
          <a:ext cx="8506557" cy="5122125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26018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▶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필드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작업을 한 주의 시작일자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월요일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일요일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확정시작일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확정종료일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-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작업 주에 작업한 확정 대상 구간의 시작일자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월요일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확정종료일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일요일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확정구간 요청수량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확정대상구간에 입력한 생산요청 수량의 합계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(4)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 저장일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저장시간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수립자가 계획 북에서 생산요청 수량 입력 후 저장 작업을 수행한 일시 정보 및 작업 수행자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(5)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확정시간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완료 처리를 수행한 일시 및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▶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현황을 조회 후 최종 확정 처리 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누른다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확정취소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누른다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▶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 작업자는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ZSOR0010[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 데이터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프로그램의 데이터 추출용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북별로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만 처리 가능함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41914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현황 조회 및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제품용도별 관리되는 계획 북에서 계획 수립 여부 확인 및 최종 확정을 처리할 수 있음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1" y="1372666"/>
            <a:ext cx="8289130" cy="2242882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115616" y="1700808"/>
            <a:ext cx="504056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87624" y="1484784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518286" y="1700808"/>
            <a:ext cx="504056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611560" y="1484784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3512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2297</TotalTime>
  <Words>259</Words>
  <Application>Microsoft Office PowerPoint</Application>
  <PresentationFormat>화면 슬라이드 쇼(4:3)</PresentationFormat>
  <Paragraphs>31</Paragraphs>
  <Slides>3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5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225</cp:revision>
  <dcterms:created xsi:type="dcterms:W3CDTF">2013-06-03T09:19:07Z</dcterms:created>
  <dcterms:modified xsi:type="dcterms:W3CDTF">2013-11-14T01:25:23Z</dcterms:modified>
</cp:coreProperties>
</file>