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3"/>
  </p:notesMasterIdLst>
  <p:sldIdLst>
    <p:sldId id="264" r:id="rId2"/>
    <p:sldId id="265" r:id="rId3"/>
    <p:sldId id="26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embeddedFontLst>
    <p:embeddedFont>
      <p:font typeface="Verdana" pitchFamily="34" charset="0"/>
      <p:regular r:id="rId14"/>
      <p:bold r:id="rId15"/>
      <p:italic r:id="rId16"/>
      <p:boldItalic r:id="rId17"/>
    </p:embeddedFont>
    <p:embeddedFont>
      <p:font typeface="맑은 고딕" pitchFamily="50" charset="-127"/>
      <p:regular r:id="rId18"/>
      <p:bold r:id="rId19"/>
    </p:embeddedFont>
    <p:embeddedFont>
      <p:font typeface="Arial Unicode MS" pitchFamily="50" charset="-127"/>
      <p:regular r:id="rId2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119B02-49B4-42FA-9DE9-8802874099E6}" type="datetimeFigureOut">
              <a:rPr lang="ko-KR" altLang="en-US" smtClean="0"/>
              <a:t>2013-11-02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D15A0-934C-4270-99AB-8B6F5CA00F4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3F4BAB9D-A33B-4760-800B-5B234A71859D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DLP_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오더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조회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딜러가 생성한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가오더를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참조로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세방전지에서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표준오더를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조회할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오더조회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58655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38916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명전사</a:t>
            </a:r>
            <a:r>
              <a:rPr lang="en-US" altLang="ko-KR" b="1" smtClean="0">
                <a:solidFill>
                  <a:srgbClr val="000000"/>
                </a:solidFill>
              </a:rPr>
              <a:t>_</a:t>
            </a:r>
            <a:r>
              <a:rPr lang="ko-KR" altLang="en-US" b="1" smtClean="0">
                <a:solidFill>
                  <a:srgbClr val="000000"/>
                </a:solidFill>
              </a:rPr>
              <a:t>복대리점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1" y="863600"/>
            <a:ext cx="5654038" cy="331988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ko-KR" altLang="en-US" b="1" smtClean="0">
                <a:solidFill>
                  <a:srgbClr val="000000"/>
                </a:solidFill>
              </a:rPr>
              <a:t>생성일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20561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28 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375069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52611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20030743 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52218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1</TotalTime>
  <Words>143</Words>
  <Application>Microsoft Office PowerPoint</Application>
  <PresentationFormat>화면 슬라이드 쇼(4:3)</PresentationFormat>
  <Paragraphs>44</Paragraphs>
  <Slides>11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9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DLP_오더조회</dc:title>
  <dc:creator>gbattery</dc:creator>
  <cp:lastModifiedBy>gbattery</cp:lastModifiedBy>
  <cp:revision>2</cp:revision>
  <dcterms:created xsi:type="dcterms:W3CDTF">2013-11-02T06:28:00Z</dcterms:created>
  <dcterms:modified xsi:type="dcterms:W3CDTF">2013-11-02T06:30:08Z</dcterms:modified>
</cp:coreProperties>
</file>