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7" r:id="rId2"/>
    <p:sldId id="265" r:id="rId3"/>
    <p:sldId id="267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63" autoAdjust="0"/>
    <p:restoredTop sz="94660"/>
  </p:normalViewPr>
  <p:slideViewPr>
    <p:cSldViewPr>
      <p:cViewPr>
        <p:scale>
          <a:sx n="90" d="100"/>
          <a:sy n="90" d="100"/>
        </p:scale>
        <p:origin x="-18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E3C09-E2F6-4AF1-B57E-9A7AD7477940}" type="datetimeFigureOut">
              <a:rPr lang="ko-KR" altLang="en-US" smtClean="0"/>
              <a:pPr/>
              <a:t>2013-11-13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62CCD-22EB-4BA8-903F-7FFCABD99A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40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1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8293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62256520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7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33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vmlDrawing" Target="../drawings/vmlDrawing1.v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286817369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2013.11.13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4355976" y="4149080"/>
            <a:ext cx="4788024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 smtClean="0">
                <a:solidFill>
                  <a:srgbClr val="333333"/>
                </a:solidFill>
                <a:cs typeface="Arial" pitchFamily="34" charset="0"/>
              </a:rPr>
              <a:t>제품생산진행현황 </a:t>
            </a:r>
            <a:endParaRPr lang="en-US" altLang="ko-KR" sz="20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180089"/>
              </p:ext>
            </p:extLst>
          </p:nvPr>
        </p:nvGraphicFramePr>
        <p:xfrm>
          <a:off x="317989" y="1295402"/>
          <a:ext cx="8506557" cy="5085926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314171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4421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요청일자 입력 후 실행 버튼을 누르면 다음 화면으로 이동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8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MTO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또는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MTS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만 조회 필요 시 아래 라디오 버튼 활용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7443847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ZSOR0030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제품생산진행현황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납기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MTS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생산요청일자 별 요청수량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수립 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실적 조회용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98265"/>
            <a:ext cx="5448300" cy="239077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749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7140235"/>
              </p:ext>
            </p:extLst>
          </p:nvPr>
        </p:nvGraphicFramePr>
        <p:xfrm>
          <a:off x="317989" y="1195578"/>
          <a:ext cx="8506557" cy="5185750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345755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8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 일자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Sales Order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납기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MTS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생산요청 일자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 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Sales Order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수량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MTS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생산요청 수량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공장에서 생산계획자가 수립한 생산 계획 정보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번호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시작일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시작일자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종료일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종료일자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수립 결과 수량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생산실적수량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별 입고 완료된 수량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: MTS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생산요청 계획 입력 시 계획자가 입력한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(APO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개발 테이블에 저장된 정보 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0061126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ZSOR0030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제품생산진행현황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납기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MTS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생산요청일자 별 요청수량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수립 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실적 조회용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27" y="1380876"/>
            <a:ext cx="8431482" cy="305623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065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2074</TotalTime>
  <Words>161</Words>
  <Application>Microsoft Office PowerPoint</Application>
  <PresentationFormat>화면 슬라이드 쇼(4:3)</PresentationFormat>
  <Paragraphs>26</Paragraphs>
  <Slides>3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5" baseType="lpstr">
      <vt:lpstr>1_Office Theme</vt:lpstr>
      <vt:lpstr>비트맵 이미지</vt:lpstr>
      <vt:lpstr>PowerPoint 프레젠테이션</vt:lpstr>
      <vt:lpstr>PowerPoint 프레젠테이션</vt:lpstr>
      <vt:lpstr>PowerPoint 프레젠테이션</vt:lpstr>
    </vt:vector>
  </TitlesOfParts>
  <Company>Accenture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사용자 교육 매뉴얼</dc:title>
  <dc:creator>gbattery</dc:creator>
  <cp:lastModifiedBy>Gang, Dong-Hyong</cp:lastModifiedBy>
  <cp:revision>210</cp:revision>
  <dcterms:created xsi:type="dcterms:W3CDTF">2013-06-03T09:19:07Z</dcterms:created>
  <dcterms:modified xsi:type="dcterms:W3CDTF">2013-11-13T07:52:07Z</dcterms:modified>
</cp:coreProperties>
</file>