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"/>
  </p:notesMasterIdLst>
  <p:sldIdLst>
    <p:sldId id="261" r:id="rId2"/>
    <p:sldId id="258" r:id="rId3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FA62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1704" y="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68568F3-BADE-44BC-86C3-45F7ABDF14A8}" type="datetimeFigureOut">
              <a:rPr lang="ko-KR" altLang="en-US" smtClean="0"/>
              <a:pPr/>
              <a:t>2025-04-18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F1ED1C5-4F4E-4D3E-8595-AB1B0620DD3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184250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lvl="1"/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D8D1B3-7A0E-438C-9F7C-1CF88B072C64}" type="slidenum">
              <a:rPr lang="ko-KR" altLang="en-US" smtClean="0">
                <a:solidFill>
                  <a:prstClr val="black"/>
                </a:solidFill>
              </a:rPr>
              <a:pPr/>
              <a:t>1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77686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2025-04-18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19643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2025-04-18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03333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2025-04-18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21626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2025-04-18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1714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2025-04-18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41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2025-04-18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32533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2025-04-18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90821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2025-04-18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20797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2025-04-18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06323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2025-04-18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65039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2025-04-18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23235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2025-04-18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63845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6"/>
          <p:cNvSpPr>
            <a:spLocks noChangeArrowheads="1"/>
          </p:cNvSpPr>
          <p:nvPr/>
        </p:nvSpPr>
        <p:spPr bwMode="auto">
          <a:xfrm>
            <a:off x="0" y="592884"/>
            <a:ext cx="9144000" cy="36513"/>
          </a:xfrm>
          <a:prstGeom prst="rect">
            <a:avLst/>
          </a:prstGeom>
          <a:solidFill>
            <a:srgbClr val="3366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ko-KR" altLang="ko-KR" sz="1000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sp>
        <p:nvSpPr>
          <p:cNvPr id="38" name="Text Box 35"/>
          <p:cNvSpPr txBox="1">
            <a:spLocks noChangeArrowheads="1"/>
          </p:cNvSpPr>
          <p:nvPr/>
        </p:nvSpPr>
        <p:spPr bwMode="auto">
          <a:xfrm>
            <a:off x="8316416" y="235967"/>
            <a:ext cx="763513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ko-KR" sz="1400" dirty="0">
                <a:solidFill>
                  <a:srgbClr val="4F81BD">
                    <a:lumMod val="60000"/>
                    <a:lumOff val="40000"/>
                  </a:srgbClr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CS</a:t>
            </a:r>
            <a:r>
              <a:rPr lang="ko-KR" altLang="en-US" sz="1400" dirty="0">
                <a:solidFill>
                  <a:srgbClr val="4F81BD">
                    <a:lumMod val="60000"/>
                    <a:lumOff val="40000"/>
                  </a:srgbClr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팀</a:t>
            </a:r>
            <a:endParaRPr lang="en-US" altLang="ko-KR" sz="1400" dirty="0">
              <a:solidFill>
                <a:srgbClr val="4F81BD">
                  <a:lumMod val="60000"/>
                  <a:lumOff val="40000"/>
                </a:srgbClr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sp>
        <p:nvSpPr>
          <p:cNvPr id="94" name="Text Box 35"/>
          <p:cNvSpPr txBox="1">
            <a:spLocks noChangeArrowheads="1"/>
          </p:cNvSpPr>
          <p:nvPr/>
        </p:nvSpPr>
        <p:spPr bwMode="auto">
          <a:xfrm>
            <a:off x="35495" y="143634"/>
            <a:ext cx="9000995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42900" indent="-342900">
              <a:spcBef>
                <a:spcPct val="50000"/>
              </a:spcBef>
              <a:buFont typeface="Wingdings" panose="05000000000000000000" pitchFamily="2" charset="2"/>
              <a:buChar char="u"/>
            </a:pPr>
            <a:r>
              <a:rPr lang="ko-KR" altLang="en-US" sz="2000" b="1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주요문제 발생현황 보고 </a:t>
            </a:r>
            <a:r>
              <a:rPr lang="en-US" altLang="ko-KR" sz="2000" b="1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– </a:t>
            </a:r>
            <a:r>
              <a:rPr lang="ko-KR" altLang="en-US" sz="2000" b="1" dirty="0" err="1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광교운수</a:t>
            </a:r>
            <a:r>
              <a:rPr lang="ko-KR" altLang="en-US" sz="2000" b="1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</a:t>
            </a:r>
            <a:r>
              <a:rPr lang="en-US" altLang="ko-KR" b="1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[2025.04.17]</a:t>
            </a:r>
            <a:endParaRPr lang="en-US" altLang="ko-KR" b="1" dirty="0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graphicFrame>
        <p:nvGraphicFramePr>
          <p:cNvPr id="30" name="표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37913637"/>
              </p:ext>
            </p:extLst>
          </p:nvPr>
        </p:nvGraphicFramePr>
        <p:xfrm>
          <a:off x="107504" y="668906"/>
          <a:ext cx="4491651" cy="616588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588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428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3618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5377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065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업 체 명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광교운수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</a:t>
                      </a: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[</a:t>
                      </a: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화성</a:t>
                      </a:r>
                      <a:r>
                        <a:rPr lang="en-US" altLang="ko-KR" sz="11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]</a:t>
                      </a:r>
                      <a:endParaRPr lang="en-US" altLang="ko-KR" sz="11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65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담 당 자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kern="120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방창석</a:t>
                      </a: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(</a:t>
                      </a:r>
                      <a:r>
                        <a:rPr lang="ko-KR" altLang="en-US" sz="1100" b="0" kern="120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유전상사</a:t>
                      </a: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)</a:t>
                      </a:r>
                      <a:endParaRPr lang="en-US" altLang="ko-KR" sz="1100" b="0" kern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연락처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02-2212-5120</a:t>
                      </a:r>
                      <a:endParaRPr lang="en-US" altLang="ko-KR" sz="1100" b="0" i="0" u="none" strike="noStrike" dirty="0">
                        <a:solidFill>
                          <a:srgbClr val="000000"/>
                        </a:solidFill>
                        <a:effectLst/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704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제 품 명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GB200L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Lot No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2022.05.22</a:t>
                      </a:r>
                      <a:endParaRPr lang="en-US" altLang="ko-KR" sz="1100" b="0" kern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065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설치수량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2 EA</a:t>
                      </a:r>
                      <a:endParaRPr lang="en-US" altLang="ko-KR" sz="1100" b="0" kern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발생수량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1 </a:t>
                      </a:r>
                      <a:r>
                        <a:rPr lang="en-US" altLang="ko-KR" sz="1100" b="0" kern="120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EA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065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설치일자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2022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년 </a:t>
                      </a: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03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월</a:t>
                      </a:r>
                      <a:endParaRPr lang="en-US" altLang="ko-KR" sz="1100" b="0" kern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점검일자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2025.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04. 17</a:t>
                      </a:r>
                      <a:endParaRPr lang="en-US" altLang="ko-KR" sz="1100" b="0" kern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83125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사용용도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현대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버스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점 검 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자 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CS</a:t>
                      </a:r>
                      <a:r>
                        <a:rPr lang="ko-KR" altLang="en-US" sz="1100" b="0" kern="120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팀 </a:t>
                      </a:r>
                      <a:r>
                        <a:rPr lang="ko-KR" altLang="en-US" sz="1100" b="0" kern="120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이종엽</a:t>
                      </a: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, </a:t>
                      </a:r>
                      <a:r>
                        <a:rPr lang="ko-KR" altLang="en-US" sz="1100" b="0" kern="120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임준우</a:t>
                      </a:r>
                      <a:endParaRPr lang="en-US" altLang="ko-KR" sz="1100" b="0" kern="120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27949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발생내역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시동시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파열 발생</a:t>
                      </a:r>
                      <a:endParaRPr lang="en-US" altLang="ko-KR" sz="9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61768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피해내역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배터리 파열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에 따른 차량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배터리함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오염 및 배터리 손상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11399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점검결과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3.34V(0.01V~1.83V), 0CCA</a:t>
                      </a:r>
                      <a:endParaRPr lang="en-US" altLang="ko-KR" sz="900" b="0" u="none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>
                        <a:lnSpc>
                          <a:spcPct val="150000"/>
                        </a:lnSpc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비중 </a:t>
                      </a: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1.128/25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℃으로 다소 </a:t>
                      </a:r>
                      <a:r>
                        <a:rPr lang="ko-KR" altLang="en-US" sz="1100" b="0" u="none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저비중이나</a:t>
                      </a: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,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보관중 빗물 </a:t>
                      </a:r>
                      <a:endParaRPr lang="en-US" altLang="ko-KR" sz="1100" b="0" u="none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>
                        <a:lnSpc>
                          <a:spcPct val="150000"/>
                        </a:lnSpc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  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유입 되었을 가능성 높음</a:t>
                      </a: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.</a:t>
                      </a:r>
                    </a:p>
                    <a:p>
                      <a:pPr>
                        <a:lnSpc>
                          <a:spcPct val="150000"/>
                        </a:lnSpc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35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개월 </a:t>
                      </a:r>
                      <a:r>
                        <a:rPr lang="ko-KR" altLang="en-US" sz="1100" b="0" u="none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사용중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파열</a:t>
                      </a:r>
                      <a:endParaRPr lang="en-US" altLang="ko-KR" sz="1100" b="0" u="none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64847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판정내용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수명 종료 및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액고갈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→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극판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부식 →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내부쇼트에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따른 파열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약 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3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년 사용된 </a:t>
                      </a:r>
                      <a:r>
                        <a:rPr lang="ko-KR" altLang="en-US" sz="1100" b="0" kern="1200" baseline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배터리로 수명 종료되었으나</a:t>
                      </a:r>
                      <a:r>
                        <a:rPr lang="en-US" altLang="ko-KR" sz="1100" b="0" kern="1200" baseline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지속적으로 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  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사용하여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수소가스와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내부쇼트</a:t>
                      </a:r>
                      <a:r>
                        <a:rPr lang="en-US" altLang="ko-KR" sz="9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(</a:t>
                      </a:r>
                      <a:r>
                        <a:rPr lang="ko-KR" altLang="en-US" sz="9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스파크</a:t>
                      </a:r>
                      <a:r>
                        <a:rPr lang="en-US" altLang="ko-KR" sz="9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)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로 인한 파열로 추정됨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.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6219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요구사항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배터리 </a:t>
                      </a: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2EA </a:t>
                      </a:r>
                      <a:r>
                        <a:rPr lang="ko-KR" altLang="en-US" sz="1100" b="0" kern="120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무상 교체 및</a:t>
                      </a:r>
                      <a:r>
                        <a:rPr lang="ko-KR" altLang="en-US" sz="1100" b="0" kern="1200" baseline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세차 비용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80157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조치사항    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원만한 사건 종결과 고객만족</a:t>
                      </a: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,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영업망 유지를 위해 대리점 </a:t>
                      </a:r>
                      <a:endParaRPr lang="en-US" altLang="ko-KR" sz="1100" b="0" u="none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  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자체적으로 배터리 </a:t>
                      </a: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2EA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무상 교체 진행함</a:t>
                      </a: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.</a:t>
                      </a:r>
                    </a:p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제품 판정결과 수명 종료된 제품 지속적인 사용에 의한 파열로 </a:t>
                      </a:r>
                      <a:endParaRPr lang="en-US" altLang="ko-KR" sz="1100" b="0" u="none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   </a:t>
                      </a:r>
                      <a:r>
                        <a:rPr lang="ko-KR" altLang="en-US" sz="1100" b="0" u="none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제조상에는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이상 없는 것으로 판단됨</a:t>
                      </a: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.</a:t>
                      </a:r>
                      <a:endParaRPr lang="en-US" altLang="ko-KR" sz="900" b="0" u="none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52208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진행사항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배터리 교체로 추후 이의 제기하지 않기로 함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pic>
        <p:nvPicPr>
          <p:cNvPr id="11" name="그림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5634585" y="-304376"/>
            <a:ext cx="2474730" cy="4415957"/>
          </a:xfrm>
          <a:prstGeom prst="rect">
            <a:avLst/>
          </a:prstGeom>
        </p:spPr>
      </p:pic>
      <p:pic>
        <p:nvPicPr>
          <p:cNvPr id="12" name="그림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41072" y="3180027"/>
            <a:ext cx="2138857" cy="1806240"/>
          </a:xfrm>
          <a:prstGeom prst="rect">
            <a:avLst/>
          </a:prstGeom>
        </p:spPr>
      </p:pic>
      <p:pic>
        <p:nvPicPr>
          <p:cNvPr id="13" name="그림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63971" y="3165950"/>
            <a:ext cx="2267917" cy="1820317"/>
          </a:xfrm>
          <a:prstGeom prst="rect">
            <a:avLst/>
          </a:prstGeom>
        </p:spPr>
      </p:pic>
      <p:pic>
        <p:nvPicPr>
          <p:cNvPr id="14" name="그림 1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5400000">
            <a:off x="5051240" y="4638056"/>
            <a:ext cx="1797785" cy="2572325"/>
          </a:xfrm>
          <a:prstGeom prst="rect">
            <a:avLst/>
          </a:prstGeom>
        </p:spPr>
      </p:pic>
      <p:pic>
        <p:nvPicPr>
          <p:cNvPr id="15" name="그림 1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245479" y="4985013"/>
            <a:ext cx="1858125" cy="1846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5663850"/>
      </p:ext>
    </p:extLst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extBox 19"/>
          <p:cNvSpPr txBox="1"/>
          <p:nvPr/>
        </p:nvSpPr>
        <p:spPr>
          <a:xfrm>
            <a:off x="22044" y="56810"/>
            <a:ext cx="389882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b="1" dirty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현장점검결과 </a:t>
            </a:r>
            <a:r>
              <a:rPr lang="en-US" altLang="ko-KR" sz="2400" b="1" dirty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PL </a:t>
            </a:r>
            <a:r>
              <a:rPr lang="ko-KR" altLang="en-US" sz="2400" b="1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위험성 의견</a:t>
            </a:r>
            <a:endParaRPr lang="ko-KR" altLang="en-US" sz="2400" b="1" dirty="0"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979904"/>
            <a:ext cx="7236296" cy="3833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8" name="직선 연결선 17"/>
          <p:cNvCxnSpPr/>
          <p:nvPr/>
        </p:nvCxnSpPr>
        <p:spPr>
          <a:xfrm>
            <a:off x="0" y="548680"/>
            <a:ext cx="914400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7" name="표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04905241"/>
              </p:ext>
            </p:extLst>
          </p:nvPr>
        </p:nvGraphicFramePr>
        <p:xfrm>
          <a:off x="204192" y="836712"/>
          <a:ext cx="7608168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736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8723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7364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7364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소비자성향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사건수준의견</a:t>
                      </a: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40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종합의견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40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유동적</a:t>
                      </a:r>
                      <a:endParaRPr lang="ko-KR" altLang="en-US" sz="14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err="1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당해물건</a:t>
                      </a:r>
                      <a:endParaRPr lang="ko-KR" altLang="en-US" sz="14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A-2</a:t>
                      </a:r>
                      <a:endParaRPr lang="ko-KR" altLang="en-US" sz="14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종결</a:t>
                      </a:r>
                      <a:endParaRPr lang="ko-KR" altLang="en-US" sz="14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28" name="TextBox 27"/>
          <p:cNvSpPr txBox="1"/>
          <p:nvPr/>
        </p:nvSpPr>
        <p:spPr>
          <a:xfrm>
            <a:off x="22044" y="548680"/>
            <a:ext cx="91082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1</a:t>
            </a:r>
            <a:r>
              <a:rPr lang="en-US" altLang="ko-KR" sz="1200" b="1" dirty="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.</a:t>
            </a:r>
            <a:r>
              <a:rPr lang="ko-KR" altLang="en-US" sz="1200" b="1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</a:t>
            </a:r>
            <a:r>
              <a:rPr lang="ko-KR" altLang="en-US" sz="1200" b="1" dirty="0" err="1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광교운수</a:t>
            </a:r>
            <a:endParaRPr lang="ko-KR" altLang="en-US" sz="1200" b="1" dirty="0"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cxnSp>
        <p:nvCxnSpPr>
          <p:cNvPr id="30" name="직선 연결선 29"/>
          <p:cNvCxnSpPr/>
          <p:nvPr/>
        </p:nvCxnSpPr>
        <p:spPr>
          <a:xfrm>
            <a:off x="0" y="2564904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/>
          <p:cNvSpPr txBox="1"/>
          <p:nvPr/>
        </p:nvSpPr>
        <p:spPr>
          <a:xfrm>
            <a:off x="22044" y="2636912"/>
            <a:ext cx="184217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※PL </a:t>
            </a:r>
            <a:r>
              <a:rPr lang="ko-KR" altLang="en-US" sz="1200" b="1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위험성 의견 분류표  </a:t>
            </a:r>
            <a:endParaRPr lang="ko-KR" altLang="en-US" sz="1200" b="1" dirty="0"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1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2839</TotalTime>
  <Words>213</Words>
  <Application>Microsoft Office PowerPoint</Application>
  <PresentationFormat>화면 슬라이드 쇼(4:3)</PresentationFormat>
  <Paragraphs>57</Paragraphs>
  <Slides>2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7" baseType="lpstr">
      <vt:lpstr>맑은 고딕</vt:lpstr>
      <vt:lpstr>세방고딕 Regular</vt:lpstr>
      <vt:lpstr>Arial</vt:lpstr>
      <vt:lpstr>Wingdings</vt:lpstr>
      <vt:lpstr>1_Office 테마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유형석</dc:creator>
  <cp:lastModifiedBy>임준우/선임/세방전지</cp:lastModifiedBy>
  <cp:revision>202</cp:revision>
  <dcterms:created xsi:type="dcterms:W3CDTF">2018-07-03T00:02:36Z</dcterms:created>
  <dcterms:modified xsi:type="dcterms:W3CDTF">2025-04-18T04:13:12Z</dcterms:modified>
</cp:coreProperties>
</file>