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0"/>
  </p:notesMasterIdLst>
  <p:handoutMasterIdLst>
    <p:handoutMasterId r:id="rId11"/>
  </p:handoutMasterIdLst>
  <p:sldIdLst>
    <p:sldId id="374" r:id="rId3"/>
    <p:sldId id="578" r:id="rId4"/>
    <p:sldId id="576" r:id="rId5"/>
    <p:sldId id="577" r:id="rId6"/>
    <p:sldId id="581" r:id="rId7"/>
    <p:sldId id="579" r:id="rId8"/>
    <p:sldId id="580" r:id="rId9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00"/>
    <a:srgbClr val="FFFFCC"/>
    <a:srgbClr val="49F94D"/>
    <a:srgbClr val="333333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553" autoAdjust="0"/>
    <p:restoredTop sz="90456" autoAdjust="0"/>
  </p:normalViewPr>
  <p:slideViewPr>
    <p:cSldViewPr snapToGrid="0" showGuides="1">
      <p:cViewPr>
        <p:scale>
          <a:sx n="100" d="100"/>
          <a:sy n="100" d="100"/>
        </p:scale>
        <p:origin x="-1398" y="-468"/>
      </p:cViewPr>
      <p:guideLst>
        <p:guide orient="horz" pos="640"/>
        <p:guide pos="21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oleObject" Target="../embeddings/oleObject1.bin"/><Relationship Id="rId5" Type="http://schemas.openxmlformats.org/officeDocument/2006/relationships/slideLayout" Target="../slideLayouts/slideLayout5.xml"/><Relationship Id="rId10" Type="http://schemas.openxmlformats.org/officeDocument/2006/relationships/vmlDrawing" Target="../drawings/vmlDrawing1.v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1.xml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vmlDrawing" Target="../drawings/vmlDrawing9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1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4" r:id="rId3"/>
    <p:sldLayoutId id="2147484625" r:id="rId4"/>
    <p:sldLayoutId id="2147484626" r:id="rId5"/>
    <p:sldLayoutId id="2147484627" r:id="rId6"/>
    <p:sldLayoutId id="2147484628" r:id="rId7"/>
    <p:sldLayoutId id="2147484629" r:id="rId8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</a:t>
            </a:r>
            <a:r>
              <a:rPr lang="ko-KR" altLang="en-US" sz="2800" b="1" dirty="0" err="1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메뉴얼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" name="텍스트 개체 틀 2"/>
          <p:cNvSpPr txBox="1">
            <a:spLocks/>
          </p:cNvSpPr>
          <p:nvPr/>
        </p:nvSpPr>
        <p:spPr bwMode="auto">
          <a:xfrm>
            <a:off x="3409628" y="2801144"/>
            <a:ext cx="6267772" cy="799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4000" b="1" kern="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e</a:t>
            </a:r>
            <a:r>
              <a:rPr lang="en-US" altLang="ko-KR" sz="4000" b="1" kern="0" dirty="0" smtClean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-Accounting System </a:t>
            </a:r>
            <a:endParaRPr kumimoji="0" lang="ko-KR" altLang="en-US" sz="4000" b="1" i="0" u="none" strike="noStrike" kern="0" cap="none" spc="0" normalizeH="0" baseline="0" noProof="0" dirty="0">
              <a:ln>
                <a:noFill/>
              </a:ln>
              <a:solidFill>
                <a:srgbClr val="0099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192049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244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75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입금정산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전도금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입금정산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33525" y="1957249"/>
            <a:ext cx="659130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9</a:t>
            </a:r>
            <a:r>
              <a:rPr lang="en-US" altLang="ko-KR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. SAP</a:t>
            </a:r>
            <a:r>
              <a:rPr lang="ko-KR" altLang="en-US" sz="3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전표 결재상신</a:t>
            </a:r>
            <a:r>
              <a:rPr lang="en-US" altLang="ko-KR" sz="2000" u="sng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    </a:t>
            </a:r>
            <a:endParaRPr lang="ko-KR" altLang="en-US" sz="2000" u="sng" dirty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411582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952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SAP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전표 결재상신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-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조회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endParaRPr lang="ko-KR" altLang="en-US" sz="15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63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b="1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="1" dirty="0" smtClean="0">
                          <a:sym typeface="Wingdings" pitchFamily="2" charset="2"/>
                        </a:rPr>
                        <a:t></a:t>
                      </a:r>
                      <a:r>
                        <a:rPr lang="ko-KR" altLang="en-US" sz="1100" b="1" dirty="0" smtClean="0"/>
                        <a:t>사업장 </a:t>
                      </a:r>
                      <a:r>
                        <a:rPr lang="en-US" altLang="ko-KR" sz="1100" b="1" dirty="0" smtClean="0"/>
                        <a:t>/ </a:t>
                      </a:r>
                      <a:r>
                        <a:rPr lang="ko-KR" altLang="en-US" sz="1100" b="1" dirty="0" smtClean="0"/>
                        <a:t>전표유형 </a:t>
                      </a:r>
                      <a:r>
                        <a:rPr lang="en-US" altLang="ko-KR" sz="1100" b="1" dirty="0" smtClean="0"/>
                        <a:t>/ </a:t>
                      </a:r>
                      <a:r>
                        <a:rPr lang="ko-KR" altLang="en-US" sz="1100" b="1" dirty="0" smtClean="0"/>
                        <a:t>처리구분 </a:t>
                      </a:r>
                      <a:r>
                        <a:rPr lang="en-US" altLang="ko-KR" sz="1100" b="1" dirty="0" smtClean="0"/>
                        <a:t>/ </a:t>
                      </a:r>
                      <a:r>
                        <a:rPr lang="ko-KR" altLang="en-US" sz="1100" b="1" dirty="0" smtClean="0"/>
                        <a:t>전기일자 </a:t>
                      </a:r>
                      <a:r>
                        <a:rPr lang="ko-KR" altLang="en-US" sz="1100" b="1" dirty="0" err="1" smtClean="0"/>
                        <a:t>를</a:t>
                      </a:r>
                      <a:r>
                        <a:rPr lang="ko-KR" altLang="en-US" sz="1100" b="1" dirty="0" smtClean="0"/>
                        <a:t> 선택하여 </a:t>
                      </a:r>
                      <a:r>
                        <a:rPr lang="en-US" altLang="ko-KR" sz="1100" b="1" dirty="0" smtClean="0"/>
                        <a:t>“</a:t>
                      </a:r>
                      <a:r>
                        <a:rPr lang="ko-KR" altLang="en-US" sz="1100" b="1" dirty="0" smtClean="0"/>
                        <a:t>조회</a:t>
                      </a:r>
                      <a:r>
                        <a:rPr lang="en-US" altLang="ko-KR" sz="1100" b="1" dirty="0" smtClean="0"/>
                        <a:t>”</a:t>
                      </a: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8597" name="Picture 5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343025"/>
            <a:ext cx="9194800" cy="479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결재상신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결재상신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415926" y="3714750"/>
            <a:ext cx="584199" cy="20955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88" y="2247900"/>
            <a:ext cx="11141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모서리가 둥근 직사각형 10"/>
          <p:cNvSpPr/>
          <p:nvPr/>
        </p:nvSpPr>
        <p:spPr>
          <a:xfrm>
            <a:off x="8986439" y="2252585"/>
            <a:ext cx="446594" cy="170132"/>
          </a:xfrm>
          <a:prstGeom prst="roundRect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50" y="2247900"/>
            <a:ext cx="1152525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타원 14"/>
          <p:cNvSpPr/>
          <p:nvPr/>
        </p:nvSpPr>
        <p:spPr>
          <a:xfrm>
            <a:off x="339725" y="359222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8902700" y="224919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676775" y="2066925"/>
            <a:ext cx="4219575" cy="20002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4540250" y="208727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449682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6749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SAP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전표 결재상신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– </a:t>
                      </a:r>
                      <a:r>
                        <a:rPr lang="ko-KR" altLang="en-US" sz="1500" b="0" dirty="0" smtClean="0">
                          <a:solidFill>
                            <a:srgbClr val="00B0F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일괄지정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/</a:t>
                      </a:r>
                      <a:r>
                        <a:rPr lang="en-US" altLang="ko-KR" sz="1500" b="0" baseline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결재 요청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endParaRPr lang="ko-KR" altLang="en-US" sz="15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46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="1" baseline="0" dirty="0" smtClean="0"/>
                        <a:t> 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</a:t>
                      </a:r>
                      <a:r>
                        <a:rPr lang="en-US" altLang="ko-KR" sz="1100" b="1" baseline="0" dirty="0" smtClean="0"/>
                        <a:t> </a:t>
                      </a:r>
                      <a:r>
                        <a:rPr lang="ko-KR" altLang="en-US" sz="1100" b="1" dirty="0" smtClean="0"/>
                        <a:t>결재상신 건을 개별선택 </a:t>
                      </a:r>
                      <a:r>
                        <a:rPr lang="en-US" altLang="ko-KR" sz="1100" b="1" dirty="0" smtClean="0"/>
                        <a:t>/ </a:t>
                      </a:r>
                      <a:r>
                        <a:rPr lang="ko-KR" altLang="en-US" sz="1100" b="1" dirty="0" smtClean="0"/>
                        <a:t>일괄선택 후 </a:t>
                      </a:r>
                      <a:r>
                        <a:rPr lang="en-US" altLang="ko-KR" sz="1100" b="1" dirty="0" smtClean="0"/>
                        <a:t>“</a:t>
                      </a:r>
                      <a:r>
                        <a:rPr lang="ko-KR" altLang="en-US" sz="1100" b="1" dirty="0" smtClean="0"/>
                        <a:t>결재요청</a:t>
                      </a:r>
                      <a:r>
                        <a:rPr lang="en-US" altLang="ko-KR" sz="1100" b="1" dirty="0" smtClean="0"/>
                        <a:t>”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="1" dirty="0" smtClean="0">
                          <a:sym typeface="Wingdings" pitchFamily="2" charset="2"/>
                        </a:rPr>
                        <a:t> </a:t>
                      </a:r>
                      <a:r>
                        <a:rPr lang="en-US" altLang="ko-KR" sz="1100" b="1" dirty="0" smtClean="0">
                          <a:solidFill>
                            <a:srgbClr val="00B050"/>
                          </a:solidFill>
                          <a:sym typeface="Wingdings" pitchFamily="2" charset="2"/>
                        </a:rPr>
                        <a:t> </a:t>
                      </a:r>
                      <a:r>
                        <a:rPr lang="ko-KR" altLang="en-US" sz="1100" b="1" dirty="0" smtClean="0">
                          <a:solidFill>
                            <a:srgbClr val="00B050"/>
                          </a:solidFill>
                          <a:sym typeface="Wingdings" pitchFamily="2" charset="2"/>
                        </a:rPr>
                        <a:t>일괄선택 후 품의서 </a:t>
                      </a:r>
                      <a:r>
                        <a:rPr lang="en-US" altLang="ko-KR" sz="1100" b="1" dirty="0" smtClean="0">
                          <a:solidFill>
                            <a:srgbClr val="00B050"/>
                          </a:solidFill>
                          <a:sym typeface="Wingdings" pitchFamily="2" charset="2"/>
                        </a:rPr>
                        <a:t>/ </a:t>
                      </a:r>
                      <a:r>
                        <a:rPr lang="ko-KR" altLang="en-US" sz="1100" b="1" dirty="0" smtClean="0">
                          <a:solidFill>
                            <a:srgbClr val="00B050"/>
                          </a:solidFill>
                          <a:sym typeface="Wingdings" pitchFamily="2" charset="2"/>
                        </a:rPr>
                        <a:t>첨부파일 </a:t>
                      </a:r>
                      <a:r>
                        <a:rPr lang="ko-KR" altLang="en-US" sz="1100" b="1" dirty="0" err="1" smtClean="0">
                          <a:solidFill>
                            <a:srgbClr val="00B050"/>
                          </a:solidFill>
                          <a:sym typeface="Wingdings" pitchFamily="2" charset="2"/>
                        </a:rPr>
                        <a:t>유첨</a:t>
                      </a:r>
                      <a:r>
                        <a:rPr lang="ko-KR" altLang="en-US" sz="1100" b="1" dirty="0" smtClean="0">
                          <a:solidFill>
                            <a:srgbClr val="00B050"/>
                          </a:solidFill>
                          <a:sym typeface="Wingdings" pitchFamily="2" charset="2"/>
                        </a:rPr>
                        <a:t> 시 선택전표에 공통 적용</a:t>
                      </a:r>
                      <a:r>
                        <a:rPr lang="en-US" altLang="ko-KR" sz="1100" b="1" dirty="0" smtClean="0">
                          <a:solidFill>
                            <a:srgbClr val="00B050"/>
                          </a:solidFill>
                          <a:sym typeface="Wingdings" pitchFamily="2" charset="2"/>
                        </a:rPr>
                        <a:t> </a:t>
                      </a:r>
                      <a:endParaRPr lang="ko-KR" altLang="en-US" sz="1100" b="1" dirty="0" smtClean="0">
                        <a:solidFill>
                          <a:srgbClr val="00B050"/>
                        </a:solidFill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395413"/>
            <a:ext cx="9194800" cy="468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결재상신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결재상신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1381125" y="2438400"/>
            <a:ext cx="219075" cy="101917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9043589" y="5938760"/>
            <a:ext cx="446594" cy="170132"/>
          </a:xfrm>
          <a:prstGeom prst="roundRect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285875" y="231587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8934450" y="592584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310360" y="4288962"/>
            <a:ext cx="3509415" cy="155131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종이세금계산서 </a:t>
            </a:r>
            <a:r>
              <a:rPr lang="en-US" altLang="ko-KR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( </a:t>
            </a:r>
            <a:r>
              <a:rPr lang="ko-KR" altLang="en-US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전자세금계산서는 제외 </a:t>
            </a:r>
            <a:r>
              <a:rPr lang="en-US" altLang="ko-KR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및 기타 첨부문서 </a:t>
            </a:r>
            <a:r>
              <a:rPr lang="ko-KR" altLang="en-US" sz="8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유첨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2310360" y="3815434"/>
            <a:ext cx="1803067" cy="138799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전자결재 문서 첨부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411582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952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SAP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전표 결재상신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- </a:t>
                      </a:r>
                      <a:r>
                        <a:rPr lang="ko-KR" altLang="en-US" sz="1500" b="0" dirty="0" smtClean="0">
                          <a:solidFill>
                            <a:srgbClr val="00B0F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개별확인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/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결재 요청 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endParaRPr lang="ko-KR" altLang="en-US" sz="15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63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="1" baseline="0" dirty="0" smtClean="0"/>
                        <a:t> 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</a:t>
                      </a:r>
                      <a:r>
                        <a:rPr lang="en-US" altLang="ko-KR" sz="1100" b="1" baseline="0" dirty="0" smtClean="0"/>
                        <a:t> </a:t>
                      </a:r>
                      <a:r>
                        <a:rPr lang="ko-KR" altLang="en-US" sz="1100" b="1" baseline="0" dirty="0" smtClean="0"/>
                        <a:t>전표를 </a:t>
                      </a:r>
                      <a:r>
                        <a:rPr lang="en-US" altLang="ko-KR" sz="1100" b="1" baseline="0" dirty="0" smtClean="0"/>
                        <a:t>“Click” </a:t>
                      </a:r>
                      <a:r>
                        <a:rPr lang="ko-KR" altLang="en-US" sz="1100" b="1" baseline="0" dirty="0" smtClean="0"/>
                        <a:t>하여 상세내역 확인 </a:t>
                      </a:r>
                      <a:r>
                        <a:rPr lang="ko-KR" altLang="en-US" sz="1100" b="1" dirty="0" smtClean="0"/>
                        <a:t>후 </a:t>
                      </a:r>
                      <a:r>
                        <a:rPr lang="en-US" altLang="ko-KR" sz="1100" b="1" dirty="0" smtClean="0"/>
                        <a:t>“</a:t>
                      </a:r>
                      <a:r>
                        <a:rPr lang="ko-KR" altLang="en-US" sz="1100" b="1" dirty="0" smtClean="0"/>
                        <a:t>결재요청</a:t>
                      </a:r>
                      <a:r>
                        <a:rPr lang="en-US" altLang="ko-KR" sz="1100" b="1" dirty="0" smtClean="0"/>
                        <a:t>” </a:t>
                      </a:r>
                      <a:endParaRPr lang="ko-KR" altLang="en-US" sz="1100" b="1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400175"/>
            <a:ext cx="921385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결재상신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결재상신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타원 14"/>
          <p:cNvSpPr/>
          <p:nvPr/>
        </p:nvSpPr>
        <p:spPr>
          <a:xfrm>
            <a:off x="463550" y="307787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411582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952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SAP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전표 결재상신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- </a:t>
                      </a:r>
                      <a:r>
                        <a:rPr lang="ko-KR" altLang="en-US" sz="1500" b="0" dirty="0" smtClean="0">
                          <a:solidFill>
                            <a:srgbClr val="00B0F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개별확인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/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결재 요청 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endParaRPr lang="ko-KR" altLang="en-US" sz="15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63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="1" baseline="0" dirty="0" smtClean="0"/>
                        <a:t> 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</a:t>
                      </a:r>
                      <a:r>
                        <a:rPr lang="en-US" altLang="ko-KR" sz="1100" b="1" baseline="0" dirty="0" smtClean="0"/>
                        <a:t> </a:t>
                      </a:r>
                      <a:r>
                        <a:rPr lang="ko-KR" altLang="en-US" sz="1100" b="1" baseline="0" dirty="0" smtClean="0"/>
                        <a:t>전표를 </a:t>
                      </a:r>
                      <a:r>
                        <a:rPr lang="en-US" altLang="ko-KR" sz="1100" b="1" baseline="0" dirty="0" smtClean="0"/>
                        <a:t>“Click” </a:t>
                      </a:r>
                      <a:r>
                        <a:rPr lang="ko-KR" altLang="en-US" sz="1100" b="1" baseline="0" dirty="0" smtClean="0"/>
                        <a:t>하여 상세내역 확인 </a:t>
                      </a:r>
                      <a:r>
                        <a:rPr lang="ko-KR" altLang="en-US" sz="1100" b="1" dirty="0" smtClean="0"/>
                        <a:t>후 </a:t>
                      </a:r>
                      <a:r>
                        <a:rPr lang="en-US" altLang="ko-KR" sz="1100" b="1" dirty="0" smtClean="0"/>
                        <a:t>“</a:t>
                      </a:r>
                      <a:r>
                        <a:rPr lang="ko-KR" altLang="en-US" sz="1100" b="1" dirty="0" smtClean="0"/>
                        <a:t>결재요청</a:t>
                      </a:r>
                      <a:r>
                        <a:rPr lang="en-US" altLang="ko-KR" sz="1100" b="1" dirty="0" smtClean="0"/>
                        <a:t>” </a:t>
                      </a:r>
                      <a:endParaRPr lang="ko-KR" altLang="en-US" sz="1100" b="1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결재상신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결재상신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3" name="Picture 3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4" y="1366837"/>
            <a:ext cx="9204325" cy="477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모서리가 둥근 직사각형 12"/>
          <p:cNvSpPr/>
          <p:nvPr/>
        </p:nvSpPr>
        <p:spPr>
          <a:xfrm>
            <a:off x="8710214" y="6062585"/>
            <a:ext cx="446594" cy="170132"/>
          </a:xfrm>
          <a:prstGeom prst="roundRect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8601075" y="604967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62635" y="4936662"/>
            <a:ext cx="3509415" cy="155131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종이세금계산서 </a:t>
            </a:r>
            <a:r>
              <a:rPr lang="en-US" altLang="ko-KR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( </a:t>
            </a:r>
            <a:r>
              <a:rPr lang="ko-KR" altLang="en-US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전자세금계산서는 제외 </a:t>
            </a:r>
            <a:r>
              <a:rPr lang="en-US" altLang="ko-KR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800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및 기타 첨부문서 </a:t>
            </a:r>
            <a:r>
              <a:rPr lang="ko-KR" altLang="en-US" sz="8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유첨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1462635" y="4596484"/>
            <a:ext cx="1803067" cy="138799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l">
              <a:lnSpc>
                <a:spcPct val="150000"/>
              </a:lnSpc>
            </a:pP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전자결재 문서 첨부 </a:t>
            </a:r>
            <a:r>
              <a:rPr lang="en-US" altLang="ko-KR" sz="8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]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017793"/>
          <a:ext cx="9209520" cy="5411582"/>
        </p:xfrm>
        <a:graphic>
          <a:graphicData uri="http://schemas.openxmlformats.org/drawingml/2006/table">
            <a:tbl>
              <a:tblPr/>
              <a:tblGrid>
                <a:gridCol w="9209520"/>
              </a:tblGrid>
              <a:tr h="47952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[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전표처리현황 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]</a:t>
                      </a:r>
                      <a:endParaRPr lang="ko-KR" altLang="en-US" sz="1500" b="0" dirty="0" smtClean="0">
                        <a:solidFill>
                          <a:schemeClr val="tx1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63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100" b="1" baseline="0" dirty="0" smtClean="0"/>
                        <a:t> 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 “</a:t>
                      </a:r>
                      <a:r>
                        <a:rPr lang="ko-KR" altLang="en-US" sz="1100" b="1" baseline="0" dirty="0" smtClean="0">
                          <a:sym typeface="Wingdings" pitchFamily="2" charset="2"/>
                        </a:rPr>
                        <a:t>전표처리현황</a:t>
                      </a:r>
                      <a:r>
                        <a:rPr lang="en-US" altLang="ko-KR" sz="1100" b="1" baseline="0" dirty="0" smtClean="0">
                          <a:sym typeface="Wingdings" pitchFamily="2" charset="2"/>
                        </a:rPr>
                        <a:t>” </a:t>
                      </a:r>
                      <a:r>
                        <a:rPr lang="ko-KR" altLang="en-US" sz="1100" b="1" baseline="0" dirty="0" smtClean="0">
                          <a:sym typeface="Wingdings" pitchFamily="2" charset="2"/>
                        </a:rPr>
                        <a:t>에서 진행상태를 확인</a:t>
                      </a:r>
                      <a:endParaRPr lang="ko-KR" altLang="en-US" sz="1100" b="1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6" cy="449090"/>
        </p:xfrm>
        <a:graphic>
          <a:graphicData uri="http://schemas.openxmlformats.org/drawingml/2006/table">
            <a:tbl>
              <a:tblPr/>
              <a:tblGrid>
                <a:gridCol w="2989262"/>
                <a:gridCol w="1474276"/>
                <a:gridCol w="4753488"/>
              </a:tblGrid>
              <a:tr h="2245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kern="0" dirty="0" smtClean="0">
                          <a:solidFill>
                            <a:srgbClr val="FF6600"/>
                          </a:solidFill>
                        </a:rPr>
                        <a:t>e</a:t>
                      </a:r>
                      <a:r>
                        <a:rPr lang="en-US" altLang="ko-KR" sz="2000" b="1" kern="0" dirty="0" smtClean="0">
                          <a:solidFill>
                            <a:srgbClr val="008080"/>
                          </a:solidFill>
                        </a:rPr>
                        <a:t>-Accounting System </a:t>
                      </a:r>
                      <a:endParaRPr kumimoji="0" lang="ko-KR" altLang="en-US" sz="20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808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e-Accounting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전표처리현황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이름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전표처리현황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6" y="1462088"/>
            <a:ext cx="9175750" cy="389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모서리가 둥근 직사각형 12"/>
          <p:cNvSpPr/>
          <p:nvPr/>
        </p:nvSpPr>
        <p:spPr>
          <a:xfrm>
            <a:off x="9015014" y="2452610"/>
            <a:ext cx="446594" cy="170132"/>
          </a:xfrm>
          <a:prstGeom prst="roundRect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629150" y="216347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8943975" y="244922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18937</TotalTime>
  <Words>259</Words>
  <Application>Microsoft Office PowerPoint</Application>
  <PresentationFormat>A4 용지(210x297mm)</PresentationFormat>
  <Paragraphs>111</Paragraphs>
  <Slides>7</Slides>
  <Notes>1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Office Theme</vt:lpstr>
      <vt:lpstr>1_Office Theme</vt:lpstr>
      <vt:lpstr>비트맵 이미지</vt:lpstr>
      <vt:lpstr>슬라이드 0</vt:lpstr>
      <vt:lpstr>슬라이드 1</vt:lpstr>
      <vt:lpstr>슬라이드 2</vt:lpstr>
      <vt:lpstr>슬라이드 3</vt:lpstr>
      <vt:lpstr>슬라이드 4</vt:lpstr>
      <vt:lpstr>슬라이드 5</vt:lpstr>
      <vt:lpstr>슬라이드 6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589</cp:revision>
  <cp:lastPrinted>2006-08-30T13:33:06Z</cp:lastPrinted>
  <dcterms:created xsi:type="dcterms:W3CDTF">2008-05-17T00:48:54Z</dcterms:created>
  <dcterms:modified xsi:type="dcterms:W3CDTF">2013-03-22T01:03:44Z</dcterms:modified>
</cp:coreProperties>
</file>