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tags/tag6.xml" ContentType="application/vnd.openxmlformats-officedocument.presentationml.tags+xml"/>
  <Override PartName="/ppt/tags/tag8.xml" ContentType="application/vnd.openxmlformats-officedocument.presentationml.tags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tags/tag4.xml" ContentType="application/vnd.openxmlformats-officedocument.presentationml.tags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tags/tag2.xml" ContentType="application/vnd.openxmlformats-officedocument.presentationml.tags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tags/tag1.xml" ContentType="application/vnd.openxmlformats-officedocument.presentationml.tags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ags/tag16.xml" ContentType="application/vnd.openxmlformats-officedocument.presentationml.tags+xml"/>
  <Default Extension="vml" ContentType="application/vnd.openxmlformats-officedocument.vmlDrawing"/>
  <Override PartName="/ppt/slideLayouts/slideLayout10.xml" ContentType="application/vnd.openxmlformats-officedocument.presentationml.slideLayout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Default Extension="bin" ContentType="application/vnd.openxmlformats-officedocument.oleObject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tags/tag7.xml" ContentType="application/vnd.openxmlformats-officedocument.presentationml.tags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ags/tag5.xml" ContentType="application/vnd.openxmlformats-officedocument.presentationml.tags+xml"/>
  <Override PartName="/ppt/slides/slide1.xml" ContentType="application/vnd.openxmlformats-officedocument.presentationml.slide+xml"/>
  <Override PartName="/ppt/slideLayouts/slideLayout3.xml" ContentType="application/vnd.openxmlformats-officedocument.presentationml.slideLayout+xml"/>
  <Override PartName="/ppt/tags/tag3.xml" ContentType="application/vnd.openxmlformats-officedocument.presentationml.tag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strictFirstAndLastChars="0" saveSubsetFonts="1">
  <p:sldMasterIdLst>
    <p:sldMasterId id="2147484190" r:id="rId1"/>
    <p:sldMasterId id="2147484192" r:id="rId2"/>
  </p:sldMasterIdLst>
  <p:notesMasterIdLst>
    <p:notesMasterId r:id="rId14"/>
  </p:notesMasterIdLst>
  <p:handoutMasterIdLst>
    <p:handoutMasterId r:id="rId15"/>
  </p:handoutMasterIdLst>
  <p:sldIdLst>
    <p:sldId id="374" r:id="rId3"/>
    <p:sldId id="375" r:id="rId4"/>
    <p:sldId id="450" r:id="rId5"/>
    <p:sldId id="394" r:id="rId6"/>
    <p:sldId id="488" r:id="rId7"/>
    <p:sldId id="491" r:id="rId8"/>
    <p:sldId id="492" r:id="rId9"/>
    <p:sldId id="495" r:id="rId10"/>
    <p:sldId id="496" r:id="rId11"/>
    <p:sldId id="494" r:id="rId12"/>
    <p:sldId id="497" r:id="rId13"/>
  </p:sldIdLst>
  <p:sldSz cx="9906000" cy="6858000" type="A4"/>
  <p:notesSz cx="9926638" cy="6797675"/>
  <p:defaultTextStyle>
    <a:defPPr>
      <a:defRPr lang="en-US"/>
    </a:defPPr>
    <a:lvl1pPr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1pPr>
    <a:lvl2pPr marL="457200"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2pPr>
    <a:lvl3pPr marL="914400"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3pPr>
    <a:lvl4pPr marL="1371600"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4pPr>
    <a:lvl5pPr marL="1828800"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5pPr>
    <a:lvl6pPr marL="2286000" algn="l" defTabSz="914400" rtl="0" eaLnBrk="1" latinLnBrk="0" hangingPunct="1"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6pPr>
    <a:lvl7pPr marL="2743200" algn="l" defTabSz="914400" rtl="0" eaLnBrk="1" latinLnBrk="0" hangingPunct="1"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7pPr>
    <a:lvl8pPr marL="3200400" algn="l" defTabSz="914400" rtl="0" eaLnBrk="1" latinLnBrk="0" hangingPunct="1"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8pPr>
    <a:lvl9pPr marL="3657600" algn="l" defTabSz="914400" rtl="0" eaLnBrk="1" latinLnBrk="0" hangingPunct="1"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333333"/>
    <a:srgbClr val="FF0000"/>
    <a:srgbClr val="0083CD"/>
    <a:srgbClr val="EAEAEA"/>
    <a:srgbClr val="103991"/>
    <a:srgbClr val="808080"/>
    <a:srgbClr val="000000"/>
    <a:srgbClr val="B2B2B2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스타일 없음, 표 눈금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E8B1032C-EA38-4F05-BA0D-38AFFFC7BED3}" styleName="밝은 스타일 3 - 강조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00A15C55-8517-42AA-B614-E9B94910E393}" styleName="보통 스타일 2 - 강조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073A0DAA-6AF3-43AB-8588-CEC1D06C72B9}" styleName="보통 스타일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F5AB1C69-6EDB-4FF4-983F-18BD219EF322}" styleName="보통 스타일 2 - 강조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7DF18680-E054-41AD-8BC1-D1AEF772440D}" styleName="보통 스타일 2 - 강조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2D5ABB26-0587-4C30-8999-92F81FD0307C}" styleName="스타일 없음, 눈금 없음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0979" autoAdjust="0"/>
    <p:restoredTop sz="97138" autoAdjust="0"/>
  </p:normalViewPr>
  <p:slideViewPr>
    <p:cSldViewPr snapToGrid="0" showGuides="1">
      <p:cViewPr varScale="1">
        <p:scale>
          <a:sx n="112" d="100"/>
          <a:sy n="112" d="100"/>
        </p:scale>
        <p:origin x="-1554" y="-90"/>
      </p:cViewPr>
      <p:guideLst>
        <p:guide orient="horz" pos="2160"/>
        <p:guide pos="4523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 snapToGrid="0" showGuides="1">
      <p:cViewPr varScale="1">
        <p:scale>
          <a:sx n="80" d="100"/>
          <a:sy n="80" d="100"/>
        </p:scale>
        <p:origin x="-1332" y="-84"/>
      </p:cViewPr>
      <p:guideLst>
        <p:guide orient="horz" pos="2141"/>
        <p:guide pos="3126"/>
      </p:guideLst>
    </p:cSldViewPr>
  </p:notesViewPr>
  <p:gridSpacing cx="184343675" cy="184343675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8.xml"/><Relationship Id="rId19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notesMaster" Target="notesMasters/notes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9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10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1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1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1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4302125" cy="37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l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5624513" y="0"/>
            <a:ext cx="4302125" cy="37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6388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6419850"/>
            <a:ext cx="4302125" cy="37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l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6389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5624513" y="6419850"/>
            <a:ext cx="4302125" cy="37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fld id="{463CCB42-13CC-41E0-A556-395B16129613}" type="slidenum">
              <a:rPr lang="ko-KR" altLang="en-US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xmlns="" val="102883603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43021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l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5622925" y="0"/>
            <a:ext cx="43021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3517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3122613" y="509588"/>
            <a:ext cx="3683000" cy="254952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922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93775" y="3228975"/>
            <a:ext cx="7939088" cy="305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ko-KR" noProof="0" smtClean="0"/>
              <a:t>Click to edit Master text styles</a:t>
            </a:r>
          </a:p>
          <a:p>
            <a:pPr lvl="1"/>
            <a:r>
              <a:rPr lang="en-US" altLang="ko-KR" noProof="0" smtClean="0"/>
              <a:t>Second level</a:t>
            </a:r>
          </a:p>
          <a:p>
            <a:pPr lvl="2"/>
            <a:r>
              <a:rPr lang="en-US" altLang="ko-KR" noProof="0" smtClean="0"/>
              <a:t>Third level</a:t>
            </a:r>
          </a:p>
          <a:p>
            <a:pPr lvl="3"/>
            <a:r>
              <a:rPr lang="en-US" altLang="ko-KR" noProof="0" smtClean="0"/>
              <a:t>Fourth level</a:t>
            </a:r>
          </a:p>
          <a:p>
            <a:pPr lvl="4"/>
            <a:r>
              <a:rPr lang="en-US" altLang="ko-KR" noProof="0" smtClean="0"/>
              <a:t>Fifth level</a:t>
            </a:r>
          </a:p>
        </p:txBody>
      </p:sp>
      <p:sp>
        <p:nvSpPr>
          <p:cNvPr id="922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6456363"/>
            <a:ext cx="43021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l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922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5622925" y="6456363"/>
            <a:ext cx="43021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fld id="{51BFCC33-D580-4B6D-9DC1-94D49FD16D59}" type="slidenum">
              <a:rPr lang="ko-KR" altLang="en-US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xmlns="" val="411056613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1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619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ko-KR" altLang="en-US" smtClean="0">
              <a:latin typeface="굴림" pitchFamily="50" charset="-127"/>
              <a:ea typeface="굴림" pitchFamily="50" charset="-127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218" name="슬라이드 이미지 개체 틀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37219" name="슬라이드 노트 개체 틀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ko-KR" altLang="ko-KR" smtClean="0">
              <a:latin typeface="Arial" pitchFamily="34" charset="0"/>
            </a:endParaRPr>
          </a:p>
        </p:txBody>
      </p:sp>
      <p:sp>
        <p:nvSpPr>
          <p:cNvPr id="137220" name="슬라이드 번호 개체 틀 3"/>
          <p:cNvSpPr txBox="1">
            <a:spLocks noGrp="1"/>
          </p:cNvSpPr>
          <p:nvPr/>
        </p:nvSpPr>
        <p:spPr bwMode="auto">
          <a:xfrm>
            <a:off x="5622925" y="6456363"/>
            <a:ext cx="4302125" cy="33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303" tIns="45651" rIns="91303" bIns="45651" anchor="b"/>
          <a:lstStyle>
            <a:lvl1pPr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1pPr>
            <a:lvl2pPr marL="742950" indent="-28575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2pPr>
            <a:lvl3pPr marL="1143000" indent="-22860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3pPr>
            <a:lvl4pPr marL="1600200" indent="-22860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4pPr>
            <a:lvl5pPr marL="2057400" indent="-22860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5pPr>
            <a:lvl6pPr marL="25146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6pPr>
            <a:lvl7pPr marL="29718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7pPr>
            <a:lvl8pPr marL="34290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8pPr>
            <a:lvl9pPr marL="38862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9pPr>
          </a:lstStyle>
          <a:p>
            <a:pPr algn="r" eaLnBrk="1" latinLnBrk="1" hangingPunct="1"/>
            <a:fld id="{C29F2F78-7A39-46EC-9380-C94F507250E1}" type="slidenum">
              <a:rPr lang="en-US" altLang="ko-KR">
                <a:latin typeface="굴림" pitchFamily="50" charset="-127"/>
                <a:ea typeface="굴림" pitchFamily="50" charset="-127"/>
              </a:rPr>
              <a:pPr algn="r" eaLnBrk="1" latinLnBrk="1" hangingPunct="1"/>
              <a:t>1</a:t>
            </a:fld>
            <a:endParaRPr lang="en-US" altLang="ko-KR">
              <a:latin typeface="굴림" pitchFamily="50" charset="-127"/>
              <a:ea typeface="굴림" pitchFamily="50" charset="-127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2.vml"/><Relationship Id="rId4" Type="http://schemas.openxmlformats.org/officeDocument/2006/relationships/image" Target="../media/image2.png"/></Relationships>
</file>

<file path=ppt/slideLayouts/_rels/slideLayout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Relationship Id="rId9" Type="http://schemas.openxmlformats.org/officeDocument/2006/relationships/image" Target="../media/image2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3.vml"/><Relationship Id="rId4" Type="http://schemas.openxmlformats.org/officeDocument/2006/relationships/image" Target="../media/image2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4.vml"/><Relationship Id="rId4" Type="http://schemas.openxmlformats.org/officeDocument/2006/relationships/image" Target="../media/image2.png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5.vml"/><Relationship Id="rId4" Type="http://schemas.openxmlformats.org/officeDocument/2006/relationships/image" Target="../media/image2.pn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6.vml"/><Relationship Id="rId4" Type="http://schemas.openxmlformats.org/officeDocument/2006/relationships/image" Target="../media/image2.png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7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7.vml"/><Relationship Id="rId4" Type="http://schemas.openxmlformats.org/officeDocument/2006/relationships/image" Target="../media/image2.png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8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8.vml"/><Relationship Id="rId4" Type="http://schemas.openxmlformats.org/officeDocument/2006/relationships/image" Target="../media/image2.png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9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9.vml"/><Relationship Id="rId4" Type="http://schemas.openxmlformats.org/officeDocument/2006/relationships/image" Target="../media/image2.png"/></Relationships>
</file>

<file path=ppt/slideLayouts/_rels/slideLayout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5.png"/><Relationship Id="rId7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Relationship Id="rId6" Type="http://schemas.openxmlformats.org/officeDocument/2006/relationships/image" Target="../media/image4.png"/><Relationship Id="rId5" Type="http://schemas.openxmlformats.org/officeDocument/2006/relationships/image" Target="../media/image7.png"/><Relationship Id="rId4" Type="http://schemas.openxmlformats.org/officeDocument/2006/relationships/image" Target="../media/image6.png"/><Relationship Id="rId9" Type="http://schemas.openxmlformats.org/officeDocument/2006/relationships/image" Target="../media/image2.png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1.bin"/><Relationship Id="rId2" Type="http://schemas.openxmlformats.org/officeDocument/2006/relationships/slideMaster" Target="../slideMasters/slideMaster2.xml"/><Relationship Id="rId1" Type="http://schemas.openxmlformats.org/officeDocument/2006/relationships/vmlDrawing" Target="../drawings/vmlDrawing11.vml"/><Relationship Id="rId4" Type="http://schemas.openxmlformats.org/officeDocument/2006/relationships/image" Target="../media/image2.png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2.bin"/><Relationship Id="rId2" Type="http://schemas.openxmlformats.org/officeDocument/2006/relationships/slideMaster" Target="../slideMasters/slideMaster2.xml"/><Relationship Id="rId1" Type="http://schemas.openxmlformats.org/officeDocument/2006/relationships/vmlDrawing" Target="../drawings/vmlDrawing12.vml"/><Relationship Id="rId4" Type="http://schemas.openxmlformats.org/officeDocument/2006/relationships/image" Target="../media/image2.png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3.bin"/><Relationship Id="rId2" Type="http://schemas.openxmlformats.org/officeDocument/2006/relationships/slideMaster" Target="../slideMasters/slideMaster2.xml"/><Relationship Id="rId1" Type="http://schemas.openxmlformats.org/officeDocument/2006/relationships/vmlDrawing" Target="../drawings/vmlDrawing13.vml"/><Relationship Id="rId4" Type="http://schemas.openxmlformats.org/officeDocument/2006/relationships/image" Target="../media/image2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사용중 마스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lide Number Placeholder 22"/>
          <p:cNvSpPr txBox="1">
            <a:spLocks/>
          </p:cNvSpPr>
          <p:nvPr userDrawn="1"/>
        </p:nvSpPr>
        <p:spPr>
          <a:xfrm>
            <a:off x="3797300" y="6465888"/>
            <a:ext cx="2311400" cy="365125"/>
          </a:xfrm>
          <a:prstGeom prst="rect">
            <a:avLst/>
          </a:prstGeom>
        </p:spPr>
        <p:txBody>
          <a:bodyPr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fld id="{DAF38886-140C-4545-929E-F40C57073A52}" type="slidenum">
              <a:rPr lang="en-US" smtClean="0">
                <a:latin typeface="맑은 고딕" pitchFamily="50" charset="-127"/>
                <a:ea typeface="맑은 고딕" pitchFamily="50" charset="-127"/>
              </a:rPr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t>‹#›</a:t>
            </a:fld>
            <a:endParaRPr lang="en-US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3" name="Title 22"/>
          <p:cNvSpPr>
            <a:spLocks noGrp="1"/>
          </p:cNvSpPr>
          <p:nvPr>
            <p:ph type="title"/>
          </p:nvPr>
        </p:nvSpPr>
        <p:spPr>
          <a:xfrm>
            <a:off x="273050" y="70024"/>
            <a:ext cx="6984206" cy="638944"/>
          </a:xfrm>
          <a:prstGeom prst="rect">
            <a:avLst/>
          </a:prstGeom>
        </p:spPr>
        <p:txBody>
          <a:bodyPr wrap="none" anchor="b"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25" name="Text Placeholder 24"/>
          <p:cNvSpPr>
            <a:spLocks noGrp="1"/>
          </p:cNvSpPr>
          <p:nvPr>
            <p:ph type="body" sz="quarter" idx="10"/>
          </p:nvPr>
        </p:nvSpPr>
        <p:spPr>
          <a:xfrm>
            <a:off x="273050" y="804618"/>
            <a:ext cx="9359900" cy="576263"/>
          </a:xfrm>
          <a:prstGeom prst="rect">
            <a:avLst/>
          </a:prstGeom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6" name="Text Placeholder 24"/>
          <p:cNvSpPr>
            <a:spLocks noGrp="1"/>
          </p:cNvSpPr>
          <p:nvPr>
            <p:ph type="body" sz="quarter" idx="11"/>
          </p:nvPr>
        </p:nvSpPr>
        <p:spPr>
          <a:xfrm>
            <a:off x="7329264" y="80205"/>
            <a:ext cx="2519242" cy="610911"/>
          </a:xfrm>
          <a:prstGeom prst="rect">
            <a:avLst/>
          </a:prstGeom>
        </p:spPr>
        <p:txBody>
          <a:bodyPr wrap="none"/>
          <a:lstStyle>
            <a:lvl1pPr algn="r">
              <a:defRPr sz="1200"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graphicFrame>
        <p:nvGraphicFramePr>
          <p:cNvPr id="14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89448" name="비트맵 이미지" r:id="rId3" imgW="4029637" imgH="1228571" progId="PBrush">
              <p:embed/>
            </p:oleObj>
          </a:graphicData>
        </a:graphic>
      </p:graphicFrame>
      <p:pic>
        <p:nvPicPr>
          <p:cNvPr id="15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3036183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79975" y="0"/>
            <a:ext cx="1687513" cy="1998663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chemeClr val="bg1">
                <a:gamma/>
                <a:shade val="60000"/>
                <a:invGamma/>
              </a:schemeClr>
            </a:prst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xmlns="" w="12700" cap="flat" cmpd="sng" algn="ctr">
                <a:solidFill>
                  <a:srgbClr val="AF9C53"/>
                </a:solidFill>
                <a:prstDash val="solid"/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>
            <a:spLocks noChangeArrowheads="1"/>
          </p:cNvSpPr>
          <p:nvPr userDrawn="1"/>
        </p:nvSpPr>
        <p:spPr bwMode="auto">
          <a:xfrm>
            <a:off x="0" y="0"/>
            <a:ext cx="3152775" cy="6858000"/>
          </a:xfrm>
          <a:prstGeom prst="rect">
            <a:avLst/>
          </a:prstGeom>
          <a:gradFill rotWithShape="1">
            <a:gsLst>
              <a:gs pos="0">
                <a:srgbClr val="416074"/>
              </a:gs>
              <a:gs pos="100000">
                <a:srgbClr val="65859A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xmlns="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46800" tIns="46800" rIns="46800" bIns="46800" anchor="ctr"/>
          <a:lstStyle/>
          <a:p>
            <a:pPr eaLnBrk="0" hangingPunct="0">
              <a:spcBef>
                <a:spcPct val="25000"/>
              </a:spcBef>
            </a:pPr>
            <a:endParaRPr lang="ko-KR" altLang="ko-KR" sz="1400" b="1" dirty="0">
              <a:ea typeface="맑은 고딕" pitchFamily="50" charset="-127"/>
            </a:endParaRPr>
          </a:p>
        </p:txBody>
      </p:sp>
      <p:sp>
        <p:nvSpPr>
          <p:cNvPr id="4" name="Rectangle 9"/>
          <p:cNvSpPr>
            <a:spLocks noChangeArrowheads="1"/>
          </p:cNvSpPr>
          <p:nvPr userDrawn="1"/>
        </p:nvSpPr>
        <p:spPr bwMode="auto">
          <a:xfrm>
            <a:off x="0" y="1989138"/>
            <a:ext cx="9906000" cy="563562"/>
          </a:xfrm>
          <a:prstGeom prst="rect">
            <a:avLst/>
          </a:prstGeom>
          <a:solidFill>
            <a:srgbClr val="A7B88F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 anchor="ctr"/>
          <a:lstStyle/>
          <a:p>
            <a:pPr eaLnBrk="0" hangingPunct="0">
              <a:spcBef>
                <a:spcPct val="25000"/>
              </a:spcBef>
            </a:pPr>
            <a:endParaRPr lang="ko-KR" altLang="ko-KR" sz="1400" b="1" dirty="0">
              <a:ea typeface="맑은 고딕" pitchFamily="50" charset="-127"/>
            </a:endParaRPr>
          </a:p>
        </p:txBody>
      </p:sp>
      <p:pic>
        <p:nvPicPr>
          <p:cNvPr id="5" name="Picture 10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73782" y="855025"/>
            <a:ext cx="1413163" cy="6277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직사각형 12"/>
          <p:cNvSpPr>
            <a:spLocks noChangeArrowheads="1"/>
          </p:cNvSpPr>
          <p:nvPr userDrawn="1"/>
        </p:nvSpPr>
        <p:spPr bwMode="auto">
          <a:xfrm>
            <a:off x="215900" y="6589713"/>
            <a:ext cx="239077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0" hangingPunct="0">
              <a:spcBef>
                <a:spcPct val="25000"/>
              </a:spcBef>
            </a:pPr>
            <a:r>
              <a:rPr lang="en-US" altLang="ko-KR" sz="1000" dirty="0">
                <a:solidFill>
                  <a:srgbClr val="FFFFFF"/>
                </a:solidFill>
                <a:ea typeface="맑은 고딕" pitchFamily="50" charset="-127"/>
              </a:rPr>
              <a:t>© 2012 Accenture. All rights reserved.</a:t>
            </a:r>
          </a:p>
        </p:txBody>
      </p:sp>
      <p:pic>
        <p:nvPicPr>
          <p:cNvPr id="8" name="Picture 3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567488" y="0"/>
            <a:ext cx="1676400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6"/>
          <p:cNvPicPr>
            <a:picLocks noChangeAspect="1" noChangeArrowheads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243888" y="0"/>
            <a:ext cx="1662112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5"/>
          <p:cNvPicPr>
            <a:picLocks noChangeAspect="1" noChangeArrowheads="1"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152775" y="0"/>
            <a:ext cx="1727200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11"/>
          <p:cNvPicPr>
            <a:picLocks noChangeAspect="1" noChangeArrowheads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4831" y="1995055"/>
            <a:ext cx="2137118" cy="5581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38594" name="Picture 2"/>
          <p:cNvPicPr>
            <a:picLocks noChangeAspect="1" noChangeArrowheads="1"/>
          </p:cNvPicPr>
          <p:nvPr userDrawn="1"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215059" y="6174985"/>
            <a:ext cx="1701325" cy="6830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15"/>
          <p:cNvPicPr>
            <a:picLocks noChangeAspect="1" noChangeArrowheads="1"/>
          </p:cNvPicPr>
          <p:nvPr userDrawn="1"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8132440" y="6317673"/>
            <a:ext cx="1644973" cy="5196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7990439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31813" y="360363"/>
            <a:ext cx="8799512" cy="288925"/>
          </a:xfrm>
          <a:prstGeom prst="rect">
            <a:avLst/>
          </a:prstGeom>
        </p:spPr>
        <p:txBody>
          <a:bodyPr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31813" y="1711325"/>
            <a:ext cx="8799512" cy="1095375"/>
          </a:xfrm>
          <a:prstGeom prst="rect">
            <a:avLst/>
          </a:prstGeom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  <a:lvl2pPr>
              <a:defRPr>
                <a:ea typeface="맑은 고딕" pitchFamily="50" charset="-127"/>
              </a:defRPr>
            </a:lvl2pPr>
            <a:lvl3pPr>
              <a:defRPr>
                <a:ea typeface="맑은 고딕" pitchFamily="50" charset="-127"/>
              </a:defRPr>
            </a:lvl3pPr>
            <a:lvl4pPr>
              <a:defRPr>
                <a:ea typeface="맑은 고딕" pitchFamily="50" charset="-127"/>
              </a:defRPr>
            </a:lvl4pPr>
            <a:lvl5pPr>
              <a:defRPr>
                <a:ea typeface="맑은 고딕" pitchFamily="50" charset="-127"/>
              </a:defRPr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en-US" dirty="0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>
                <a:ea typeface="맑은 고딕" pitchFamily="50" charset="-127"/>
              </a:defRPr>
            </a:lvl1pPr>
          </a:lstStyle>
          <a:p>
            <a:pPr>
              <a:defRPr/>
            </a:pPr>
            <a:fld id="{3325DBF0-D941-44B5-A248-9B64EF37FC57}" type="slidenum">
              <a:rPr lang="ko-KR" altLang="en-US" smtClean="0"/>
              <a:pPr>
                <a:defRPr/>
              </a:pPr>
              <a:t>‹#›</a:t>
            </a:fld>
            <a:endParaRPr lang="en-US" altLang="ko-KR" dirty="0"/>
          </a:p>
        </p:txBody>
      </p:sp>
      <p:graphicFrame>
        <p:nvGraphicFramePr>
          <p:cNvPr id="9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0469" name="비트맵 이미지" r:id="rId3" imgW="4029637" imgH="1228571" progId="PBrush">
              <p:embed/>
            </p:oleObj>
          </a:graphicData>
        </a:graphic>
      </p:graphicFrame>
      <p:pic>
        <p:nvPicPr>
          <p:cNvPr id="10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14567295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>
                <a:ea typeface="맑은 고딕" pitchFamily="50" charset="-127"/>
              </a:defRPr>
            </a:lvl1pPr>
          </a:lstStyle>
          <a:p>
            <a:pPr>
              <a:defRPr/>
            </a:pPr>
            <a:fld id="{84A7922A-7318-44B4-A9A1-DDC6F653520E}" type="slidenum">
              <a:rPr lang="ko-KR" altLang="en-US" smtClean="0"/>
              <a:pPr>
                <a:defRPr/>
              </a:pPr>
              <a:t>‹#›</a:t>
            </a:fld>
            <a:endParaRPr lang="en-US" altLang="ko-KR" dirty="0"/>
          </a:p>
        </p:txBody>
      </p:sp>
      <p:graphicFrame>
        <p:nvGraphicFramePr>
          <p:cNvPr id="6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1493" name="비트맵 이미지" r:id="rId3" imgW="4029637" imgH="1228571" progId="PBrush">
              <p:embed/>
            </p:oleObj>
          </a:graphicData>
        </a:graphic>
      </p:graphicFrame>
      <p:pic>
        <p:nvPicPr>
          <p:cNvPr id="7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5679586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>
          <a:xfrm>
            <a:off x="523875" y="360363"/>
            <a:ext cx="8799512" cy="292100"/>
          </a:xfrm>
          <a:prstGeom prst="rect">
            <a:avLst/>
          </a:prstGeom>
        </p:spPr>
        <p:txBody>
          <a:bodyPr/>
          <a:lstStyle>
            <a:lvl1pPr>
              <a:defRPr baseline="0">
                <a:latin typeface="Arial" pitchFamily="34" charset="0"/>
                <a:ea typeface="윤고딕150" pitchFamily="18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en-US" dirty="0"/>
          </a:p>
        </p:txBody>
      </p:sp>
      <p:sp>
        <p:nvSpPr>
          <p:cNvPr id="5" name="내용 개체 틀 2"/>
          <p:cNvSpPr>
            <a:spLocks noGrp="1"/>
          </p:cNvSpPr>
          <p:nvPr>
            <p:ph idx="1"/>
          </p:nvPr>
        </p:nvSpPr>
        <p:spPr>
          <a:xfrm>
            <a:off x="531813" y="819102"/>
            <a:ext cx="8799512" cy="246221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lang="ko-KR" altLang="en-US" sz="1600" b="1" baseline="0" dirty="0" smtClean="0">
                <a:solidFill>
                  <a:schemeClr val="tx1"/>
                </a:solidFill>
                <a:latin typeface="Arial" pitchFamily="34" charset="0"/>
                <a:ea typeface="맑은 고딕" pitchFamily="50" charset="-127"/>
                <a:cs typeface="+mn-cs"/>
              </a:defRPr>
            </a:lvl1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3921125" y="6545263"/>
            <a:ext cx="2063750" cy="139700"/>
          </a:xfrm>
        </p:spPr>
        <p:txBody>
          <a:bodyPr/>
          <a:lstStyle>
            <a:lvl1pPr algn="ctr">
              <a:defRPr>
                <a:ea typeface="맑은 고딕" pitchFamily="50" charset="-127"/>
              </a:defRPr>
            </a:lvl1pPr>
          </a:lstStyle>
          <a:p>
            <a:pPr>
              <a:defRPr/>
            </a:pPr>
            <a:fld id="{302B2AEB-EBBD-4774-8AD9-28304AEB7152}" type="slidenum">
              <a:rPr lang="ko-KR" altLang="en-US" smtClean="0"/>
              <a:pPr>
                <a:defRPr/>
              </a:pPr>
              <a:t>‹#›</a:t>
            </a:fld>
            <a:endParaRPr lang="en-US" altLang="ko-KR" dirty="0"/>
          </a:p>
        </p:txBody>
      </p:sp>
      <p:graphicFrame>
        <p:nvGraphicFramePr>
          <p:cNvPr id="9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2517" name="비트맵 이미지" r:id="rId3" imgW="4029637" imgH="1228571" progId="PBrush">
              <p:embed/>
            </p:oleObj>
          </a:graphicData>
        </a:graphic>
      </p:graphicFrame>
      <p:pic>
        <p:nvPicPr>
          <p:cNvPr id="10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9811244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742950" y="2130427"/>
            <a:ext cx="8420100" cy="1470025"/>
          </a:xfrm>
          <a:prstGeom prst="rect">
            <a:avLst/>
          </a:prstGeom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en-US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  <a:latin typeface="맑은 고딕" pitchFamily="50" charset="-127"/>
                <a:ea typeface="맑은 고딕" pitchFamily="50" charset="-127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dirty="0" smtClean="0"/>
              <a:t>마스터 부제목 스타일 편집</a:t>
            </a:r>
            <a:endParaRPr lang="en-US" dirty="0"/>
          </a:p>
        </p:txBody>
      </p:sp>
      <p:graphicFrame>
        <p:nvGraphicFramePr>
          <p:cNvPr id="7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3541" name="비트맵 이미지" r:id="rId3" imgW="4029637" imgH="1228571" progId="PBrush">
              <p:embed/>
            </p:oleObj>
          </a:graphicData>
        </a:graphic>
      </p:graphicFrame>
      <p:pic>
        <p:nvPicPr>
          <p:cNvPr id="8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7956582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5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4565" name="비트맵 이미지" r:id="rId3" imgW="4029637" imgH="1228571" progId="PBrush">
              <p:embed/>
            </p:oleObj>
          </a:graphicData>
        </a:graphic>
      </p:graphicFrame>
      <p:pic>
        <p:nvPicPr>
          <p:cNvPr id="6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5419875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2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5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5589" name="비트맵 이미지" r:id="rId3" imgW="4029637" imgH="1228571" progId="PBrush">
              <p:embed/>
            </p:oleObj>
          </a:graphicData>
        </a:graphic>
      </p:graphicFrame>
      <p:pic>
        <p:nvPicPr>
          <p:cNvPr id="6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8985009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3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5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6613" name="비트맵 이미지" r:id="rId3" imgW="4029637" imgH="1228571" progId="PBrush">
              <p:embed/>
            </p:oleObj>
          </a:graphicData>
        </a:graphic>
      </p:graphicFrame>
      <p:pic>
        <p:nvPicPr>
          <p:cNvPr id="6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17507749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79975" y="0"/>
            <a:ext cx="1687513" cy="1998663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chemeClr val="bg1">
                <a:gamma/>
                <a:shade val="60000"/>
                <a:invGamma/>
              </a:schemeClr>
            </a:prst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xmlns="" w="12700" cap="flat" cmpd="sng" algn="ctr">
                <a:solidFill>
                  <a:srgbClr val="AF9C53"/>
                </a:solidFill>
                <a:prstDash val="solid"/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>
            <a:spLocks noChangeArrowheads="1"/>
          </p:cNvSpPr>
          <p:nvPr userDrawn="1"/>
        </p:nvSpPr>
        <p:spPr bwMode="auto">
          <a:xfrm>
            <a:off x="0" y="0"/>
            <a:ext cx="3152775" cy="6858000"/>
          </a:xfrm>
          <a:prstGeom prst="rect">
            <a:avLst/>
          </a:prstGeom>
          <a:gradFill rotWithShape="1">
            <a:gsLst>
              <a:gs pos="0">
                <a:srgbClr val="416074"/>
              </a:gs>
              <a:gs pos="100000">
                <a:srgbClr val="65859A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xmlns="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46800" tIns="46800" rIns="46800" bIns="46800" anchor="ctr"/>
          <a:lstStyle/>
          <a:p>
            <a:pPr eaLnBrk="0" hangingPunct="0">
              <a:spcBef>
                <a:spcPct val="25000"/>
              </a:spcBef>
            </a:pPr>
            <a:endParaRPr lang="ko-KR" altLang="ko-KR" sz="1400" b="1" dirty="0">
              <a:ea typeface="맑은 고딕" pitchFamily="50" charset="-127"/>
            </a:endParaRPr>
          </a:p>
        </p:txBody>
      </p:sp>
      <p:sp>
        <p:nvSpPr>
          <p:cNvPr id="4" name="Rectangle 9"/>
          <p:cNvSpPr>
            <a:spLocks noChangeArrowheads="1"/>
          </p:cNvSpPr>
          <p:nvPr userDrawn="1"/>
        </p:nvSpPr>
        <p:spPr bwMode="auto">
          <a:xfrm>
            <a:off x="0" y="1989138"/>
            <a:ext cx="9906000" cy="563562"/>
          </a:xfrm>
          <a:prstGeom prst="rect">
            <a:avLst/>
          </a:prstGeom>
          <a:solidFill>
            <a:srgbClr val="A7B88F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 anchor="ctr"/>
          <a:lstStyle/>
          <a:p>
            <a:pPr eaLnBrk="0" hangingPunct="0">
              <a:spcBef>
                <a:spcPct val="25000"/>
              </a:spcBef>
            </a:pPr>
            <a:endParaRPr lang="ko-KR" altLang="ko-KR" sz="1400" b="1" dirty="0">
              <a:ea typeface="맑은 고딕" pitchFamily="50" charset="-127"/>
            </a:endParaRPr>
          </a:p>
        </p:txBody>
      </p:sp>
      <p:sp>
        <p:nvSpPr>
          <p:cNvPr id="7" name="직사각형 12"/>
          <p:cNvSpPr>
            <a:spLocks noChangeArrowheads="1"/>
          </p:cNvSpPr>
          <p:nvPr userDrawn="1"/>
        </p:nvSpPr>
        <p:spPr bwMode="auto">
          <a:xfrm>
            <a:off x="215900" y="6589713"/>
            <a:ext cx="239077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0" hangingPunct="0">
              <a:spcBef>
                <a:spcPct val="25000"/>
              </a:spcBef>
            </a:pPr>
            <a:r>
              <a:rPr lang="en-US" altLang="ko-KR" sz="1000" dirty="0">
                <a:solidFill>
                  <a:srgbClr val="FFFFFF"/>
                </a:solidFill>
                <a:ea typeface="맑은 고딕" pitchFamily="50" charset="-127"/>
              </a:rPr>
              <a:t>© 2012 Accenture. All rights reserved.</a:t>
            </a:r>
          </a:p>
        </p:txBody>
      </p:sp>
      <p:pic>
        <p:nvPicPr>
          <p:cNvPr id="8" name="Picture 3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567488" y="0"/>
            <a:ext cx="1676400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6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243888" y="0"/>
            <a:ext cx="1662112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5"/>
          <p:cNvPicPr>
            <a:picLocks noChangeAspect="1" noChangeArrowheads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152775" y="0"/>
            <a:ext cx="1727200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10"/>
          <p:cNvPicPr>
            <a:picLocks noChangeAspect="1" noChangeArrowheads="1"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73782" y="855025"/>
            <a:ext cx="1413163" cy="6277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11"/>
          <p:cNvPicPr>
            <a:picLocks noChangeAspect="1" noChangeArrowheads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4831" y="1995055"/>
            <a:ext cx="2137118" cy="5581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" name="Picture 2"/>
          <p:cNvPicPr>
            <a:picLocks noChangeAspect="1" noChangeArrowheads="1"/>
          </p:cNvPicPr>
          <p:nvPr userDrawn="1"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215059" y="6174985"/>
            <a:ext cx="1701325" cy="6830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15"/>
          <p:cNvPicPr>
            <a:picLocks noChangeAspect="1" noChangeArrowheads="1"/>
          </p:cNvPicPr>
          <p:nvPr userDrawn="1"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8132440" y="6317673"/>
            <a:ext cx="1644973" cy="5196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767868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lIns="91412" tIns="45705" rIns="91412" bIns="45705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10" name="Slide Number Placeholder 22"/>
          <p:cNvSpPr txBox="1">
            <a:spLocks/>
          </p:cNvSpPr>
          <p:nvPr userDrawn="1"/>
        </p:nvSpPr>
        <p:spPr>
          <a:xfrm>
            <a:off x="3797300" y="6465888"/>
            <a:ext cx="2311400" cy="365125"/>
          </a:xfrm>
          <a:prstGeom prst="rect">
            <a:avLst/>
          </a:prstGeom>
        </p:spPr>
        <p:txBody>
          <a:bodyPr lIns="91412" tIns="45705" rIns="91412" bIns="45705"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pPr defTabSz="914118">
              <a:defRPr/>
            </a:pPr>
            <a:fld id="{2DEB2B72-E7E5-4CC9-A9F8-B4DDB5656A17}" type="slidenum">
              <a:rPr lang="en-US" smtClean="0">
                <a:solidFill>
                  <a:prstClr val="black"/>
                </a:solidFill>
                <a:latin typeface="Arial" charset="0"/>
                <a:ea typeface="맑은 고딕" pitchFamily="50" charset="-127"/>
              </a:rPr>
              <a:pPr defTabSz="914118">
                <a:defRPr/>
              </a:pPr>
              <a:t>‹#›</a:t>
            </a:fld>
            <a:endParaRPr lang="en-US" dirty="0">
              <a:solidFill>
                <a:prstClr val="black"/>
              </a:solidFill>
              <a:latin typeface="Arial" charset="0"/>
              <a:ea typeface="맑은 고딕" pitchFamily="50" charset="-127"/>
            </a:endParaRPr>
          </a:p>
        </p:txBody>
      </p:sp>
      <p:sp>
        <p:nvSpPr>
          <p:cNvPr id="23" name="Title 22"/>
          <p:cNvSpPr>
            <a:spLocks noGrp="1"/>
          </p:cNvSpPr>
          <p:nvPr>
            <p:ph type="title"/>
          </p:nvPr>
        </p:nvSpPr>
        <p:spPr>
          <a:xfrm>
            <a:off x="273052" y="70025"/>
            <a:ext cx="6984206" cy="638944"/>
          </a:xfrm>
          <a:prstGeom prst="rect">
            <a:avLst/>
          </a:prstGeom>
        </p:spPr>
        <p:txBody>
          <a:bodyPr wrap="none" lIns="91412" tIns="45705" rIns="91412" bIns="45705" anchor="b"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25" name="Text Placeholder 24"/>
          <p:cNvSpPr>
            <a:spLocks noGrp="1"/>
          </p:cNvSpPr>
          <p:nvPr>
            <p:ph type="body" sz="quarter" idx="10"/>
          </p:nvPr>
        </p:nvSpPr>
        <p:spPr>
          <a:xfrm>
            <a:off x="273050" y="804623"/>
            <a:ext cx="9359900" cy="576263"/>
          </a:xfrm>
          <a:prstGeom prst="rect">
            <a:avLst/>
          </a:prstGeom>
        </p:spPr>
        <p:txBody>
          <a:bodyPr lIns="91412" tIns="45705" rIns="91412" bIns="45705"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6" name="Text Placeholder 24"/>
          <p:cNvSpPr>
            <a:spLocks noGrp="1"/>
          </p:cNvSpPr>
          <p:nvPr>
            <p:ph type="body" sz="quarter" idx="11"/>
          </p:nvPr>
        </p:nvSpPr>
        <p:spPr>
          <a:xfrm>
            <a:off x="7329265" y="80207"/>
            <a:ext cx="2519242" cy="600277"/>
          </a:xfrm>
          <a:prstGeom prst="rect">
            <a:avLst/>
          </a:prstGeom>
        </p:spPr>
        <p:txBody>
          <a:bodyPr wrap="none" lIns="91412" tIns="45705" rIns="91412" bIns="45705"/>
          <a:lstStyle>
            <a:lvl1pPr algn="r">
              <a:defRPr sz="1200"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graphicFrame>
        <p:nvGraphicFramePr>
          <p:cNvPr id="11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234504" name="비트맵 이미지" r:id="rId3" imgW="4029637" imgH="1228571" progId="PBrush">
              <p:embed/>
            </p:oleObj>
          </a:graphicData>
        </a:graphic>
      </p:graphicFrame>
      <p:pic>
        <p:nvPicPr>
          <p:cNvPr id="12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427331509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lIns="91412" tIns="45705" rIns="91412" bIns="45705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3" name="제목 1"/>
          <p:cNvSpPr>
            <a:spLocks noGrp="1"/>
          </p:cNvSpPr>
          <p:nvPr>
            <p:ph type="title"/>
          </p:nvPr>
        </p:nvSpPr>
        <p:spPr>
          <a:xfrm>
            <a:off x="266700" y="92075"/>
            <a:ext cx="7559675" cy="596900"/>
          </a:xfrm>
          <a:prstGeom prst="rect">
            <a:avLst/>
          </a:prstGeom>
        </p:spPr>
        <p:txBody>
          <a:bodyPr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4" name="내용 개체 틀 2"/>
          <p:cNvSpPr>
            <a:spLocks noGrp="1"/>
          </p:cNvSpPr>
          <p:nvPr>
            <p:ph idx="1"/>
          </p:nvPr>
        </p:nvSpPr>
        <p:spPr>
          <a:xfrm>
            <a:off x="273050" y="808038"/>
            <a:ext cx="9245600" cy="719137"/>
          </a:xfrm>
          <a:prstGeom prst="rect">
            <a:avLst/>
          </a:prstGeom>
        </p:spPr>
        <p:txBody>
          <a:bodyPr/>
          <a:lstStyle>
            <a:lvl1pPr marL="0" indent="0">
              <a:defRPr>
                <a:latin typeface="맑은 고딕" pitchFamily="50" charset="-127"/>
                <a:ea typeface="맑은 고딕" pitchFamily="50" charset="-127"/>
              </a:defRPr>
            </a:lvl1pPr>
            <a:lvl2pPr>
              <a:defRPr>
                <a:ea typeface="맑은 고딕" pitchFamily="50" charset="-127"/>
              </a:defRPr>
            </a:lvl2pPr>
            <a:lvl3pPr>
              <a:defRPr>
                <a:ea typeface="맑은 고딕" pitchFamily="50" charset="-127"/>
              </a:defRPr>
            </a:lvl3pPr>
            <a:lvl4pPr>
              <a:defRPr>
                <a:ea typeface="맑은 고딕" pitchFamily="50" charset="-127"/>
              </a:defRPr>
            </a:lvl4pPr>
            <a:lvl5pPr>
              <a:defRPr>
                <a:ea typeface="맑은 고딕" pitchFamily="50" charset="-127"/>
              </a:defRPr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8" name="Rectangle 3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 defTabSz="914400" latinLnBrk="1">
              <a:defRPr kumimoji="1">
                <a:ea typeface="맑은 고딕" pitchFamily="50" charset="-127"/>
              </a:defRPr>
            </a:lvl1pPr>
          </a:lstStyle>
          <a:p>
            <a:pPr>
              <a:defRPr/>
            </a:pPr>
            <a:fld id="{F41DB569-FECA-4AC0-B73C-1E8C5906E481}" type="slidenum">
              <a:rPr lang="zh-SG" altLang="en-US" smtClean="0"/>
              <a:pPr>
                <a:defRPr/>
              </a:pPr>
              <a:t>‹#›</a:t>
            </a:fld>
            <a:endParaRPr lang="en-US" altLang="zh-SG" dirty="0"/>
          </a:p>
        </p:txBody>
      </p:sp>
      <p:graphicFrame>
        <p:nvGraphicFramePr>
          <p:cNvPr id="9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235525" name="비트맵 이미지" r:id="rId3" imgW="4029637" imgH="1228571" progId="PBrush">
              <p:embed/>
            </p:oleObj>
          </a:graphicData>
        </a:graphic>
      </p:graphicFrame>
      <p:pic>
        <p:nvPicPr>
          <p:cNvPr id="10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93948705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lIns="91412" tIns="45705" rIns="91412" bIns="45705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266700" y="92075"/>
            <a:ext cx="7559675" cy="596900"/>
          </a:xfrm>
          <a:prstGeom prst="rect">
            <a:avLst/>
          </a:prstGeom>
        </p:spPr>
        <p:txBody>
          <a:bodyPr/>
          <a:lstStyle>
            <a:lvl1pPr algn="l">
              <a:defRPr sz="1400"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73050" y="808038"/>
            <a:ext cx="9245600" cy="719137"/>
          </a:xfrm>
          <a:prstGeom prst="rect">
            <a:avLst/>
          </a:prstGeom>
        </p:spPr>
        <p:txBody>
          <a:bodyPr/>
          <a:lstStyle>
            <a:lvl1pPr marL="0" indent="0">
              <a:buFontTx/>
              <a:buNone/>
              <a:defRPr>
                <a:latin typeface="맑은 고딕" pitchFamily="50" charset="-127"/>
                <a:ea typeface="맑은 고딕" pitchFamily="50" charset="-127"/>
              </a:defRPr>
            </a:lvl1pPr>
            <a:lvl2pPr>
              <a:buFontTx/>
              <a:buNone/>
              <a:defRPr>
                <a:ea typeface="맑은 고딕" pitchFamily="50" charset="-127"/>
              </a:defRPr>
            </a:lvl2pPr>
            <a:lvl3pPr>
              <a:buFontTx/>
              <a:buNone/>
              <a:defRPr>
                <a:ea typeface="맑은 고딕" pitchFamily="50" charset="-127"/>
              </a:defRPr>
            </a:lvl3pPr>
            <a:lvl4pPr>
              <a:buFontTx/>
              <a:buNone/>
              <a:defRPr>
                <a:ea typeface="맑은 고딕" pitchFamily="50" charset="-127"/>
              </a:defRPr>
            </a:lvl4pPr>
            <a:lvl5pPr>
              <a:buFontTx/>
              <a:buNone/>
              <a:defRPr>
                <a:ea typeface="맑은 고딕" pitchFamily="50" charset="-127"/>
              </a:defRPr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7" name="Rectangle 3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 defTabSz="914400">
              <a:defRPr>
                <a:ea typeface="맑은 고딕" pitchFamily="50" charset="-127"/>
              </a:defRPr>
            </a:lvl1pPr>
          </a:lstStyle>
          <a:p>
            <a:pPr>
              <a:defRPr/>
            </a:pPr>
            <a:fld id="{64D2C2B7-397C-4E1D-BA0B-2A4F8D6A9B5B}" type="slidenum">
              <a:rPr lang="zh-SG" altLang="en-US" smtClean="0"/>
              <a:pPr>
                <a:defRPr/>
              </a:pPr>
              <a:t>‹#›</a:t>
            </a:fld>
            <a:endParaRPr lang="en-US" altLang="zh-SG" dirty="0"/>
          </a:p>
        </p:txBody>
      </p:sp>
      <p:graphicFrame>
        <p:nvGraphicFramePr>
          <p:cNvPr id="8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236549" name="비트맵 이미지" r:id="rId3" imgW="4029637" imgH="1228571" progId="PBrush">
              <p:embed/>
            </p:oleObj>
          </a:graphicData>
        </a:graphic>
      </p:graphicFrame>
      <p:pic>
        <p:nvPicPr>
          <p:cNvPr id="9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11157286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vmlDrawing" Target="../drawings/vmlDrawing1.vm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slideLayout" Target="../slideLayouts/slideLayout12.xml"/><Relationship Id="rId7" Type="http://schemas.openxmlformats.org/officeDocument/2006/relationships/oleObject" Target="../embeddings/oleObject10.bin"/><Relationship Id="rId2" Type="http://schemas.openxmlformats.org/officeDocument/2006/relationships/slideLayout" Target="../slideLayouts/slideLayout11.xml"/><Relationship Id="rId1" Type="http://schemas.openxmlformats.org/officeDocument/2006/relationships/slideLayout" Target="../slideLayouts/slideLayout10.xml"/><Relationship Id="rId6" Type="http://schemas.openxmlformats.org/officeDocument/2006/relationships/vmlDrawing" Target="../drawings/vmlDrawing10.vml"/><Relationship Id="rId5" Type="http://schemas.openxmlformats.org/officeDocument/2006/relationships/theme" Target="../theme/theme2.xml"/><Relationship Id="rId4" Type="http://schemas.openxmlformats.org/officeDocument/2006/relationships/slideLayout" Target="../slideLayouts/slideLayout1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1027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032" name="비트맵 이미지" r:id="rId12" imgW="4029637" imgH="1228571" progId="PBrush">
              <p:embed/>
            </p:oleObj>
          </a:graphicData>
        </a:graphic>
      </p:graphicFrame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3797300" y="6465888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/>
                </a:solidFill>
                <a:latin typeface="Arial" charset="0"/>
                <a:ea typeface="맑은 고딕" pitchFamily="50" charset="-127"/>
              </a:defRPr>
            </a:lvl1pPr>
          </a:lstStyle>
          <a:p>
            <a:pPr>
              <a:defRPr/>
            </a:pPr>
            <a:fld id="{104EC927-9575-4CD6-B15D-88D333E939E4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  <p:pic>
        <p:nvPicPr>
          <p:cNvPr id="6" name="Picture 15"/>
          <p:cNvPicPr>
            <a:picLocks noChangeAspect="1" noChangeArrowheads="1"/>
          </p:cNvPicPr>
          <p:nvPr userDrawn="1"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4621" r:id="rId1"/>
    <p:sldLayoutId id="2147484622" r:id="rId2"/>
    <p:sldLayoutId id="2147484623" r:id="rId3"/>
    <p:sldLayoutId id="2147484624" r:id="rId4"/>
    <p:sldLayoutId id="2147484625" r:id="rId5"/>
    <p:sldLayoutId id="2147484626" r:id="rId6"/>
    <p:sldLayoutId id="2147484627" r:id="rId7"/>
    <p:sldLayoutId id="2147484628" r:id="rId8"/>
    <p:sldLayoutId id="2147484629" r:id="rId9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lang="en-US" altLang="zh-SG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lang="en-US" sz="1600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Wingdings" pitchFamily="2" charset="2"/>
        <a:buChar char="§"/>
        <a:defRPr>
          <a:solidFill>
            <a:schemeClr val="tx1"/>
          </a:solidFill>
          <a:latin typeface="Arial" charset="0"/>
          <a:ea typeface="맑은 고딕" pitchFamily="50" charset="-127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9pPr>
    </p:bodyStyle>
    <p:otherStyle/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lIns="91412" tIns="45705" rIns="91412" bIns="45705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3797300" y="6465888"/>
            <a:ext cx="2311400" cy="365125"/>
          </a:xfrm>
          <a:prstGeom prst="rect">
            <a:avLst/>
          </a:prstGeom>
        </p:spPr>
        <p:txBody>
          <a:bodyPr vert="horz" lIns="91412" tIns="45705" rIns="91412" bIns="45705" rtlCol="0" anchor="ctr"/>
          <a:lstStyle>
            <a:lvl1pPr algn="ctr" defTabSz="914118">
              <a:defRPr sz="1200">
                <a:solidFill>
                  <a:prstClr val="black"/>
                </a:solidFill>
                <a:latin typeface="Arial" charset="0"/>
                <a:ea typeface="맑은 고딕" pitchFamily="50" charset="-127"/>
              </a:defRPr>
            </a:lvl1pPr>
          </a:lstStyle>
          <a:p>
            <a:pPr>
              <a:defRPr/>
            </a:pPr>
            <a:fld id="{658E331A-1CC7-4BDB-81D6-2AD2D3DA9698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  <p:graphicFrame>
        <p:nvGraphicFramePr>
          <p:cNvPr id="6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2057" name="비트맵 이미지" r:id="rId7" imgW="4029637" imgH="1228571" progId="PBrush">
              <p:embed/>
            </p:oleObj>
          </a:graphicData>
        </a:graphic>
      </p:graphicFrame>
      <p:pic>
        <p:nvPicPr>
          <p:cNvPr id="7" name="Picture 15"/>
          <p:cNvPicPr>
            <a:picLocks noChangeAspect="1" noChangeArrowheads="1"/>
          </p:cNvPicPr>
          <p:nvPr userDrawn="1"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4666" r:id="rId1"/>
    <p:sldLayoutId id="2147484667" r:id="rId2"/>
    <p:sldLayoutId id="2147484668" r:id="rId3"/>
    <p:sldLayoutId id="2147484669" r:id="rId4"/>
  </p:sldLayoutIdLst>
  <p:timing>
    <p:tnLst>
      <p:par>
        <p:cTn id="1" dur="indefinite" restart="never" nodeType="tmRoot"/>
      </p:par>
    </p:tnLst>
  </p:timing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lang="en-US" altLang="zh-SG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lang="en-US" sz="1600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Wingdings" pitchFamily="2" charset="2"/>
        <a:buChar char="§"/>
        <a:defRPr>
          <a:solidFill>
            <a:schemeClr val="tx1"/>
          </a:solidFill>
          <a:latin typeface="Arial" charset="0"/>
          <a:ea typeface="맑은 고딕" pitchFamily="50" charset="-127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9pPr>
    </p:bodyStyle>
    <p:otherStyle/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2.xml"/><Relationship Id="rId1" Type="http://schemas.openxmlformats.org/officeDocument/2006/relationships/tags" Target="../tags/tag1.xml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tags" Target="../tags/tag5.xml"/><Relationship Id="rId7" Type="http://schemas.openxmlformats.org/officeDocument/2006/relationships/image" Target="../media/image11.png"/><Relationship Id="rId2" Type="http://schemas.openxmlformats.org/officeDocument/2006/relationships/tags" Target="../tags/tag4.xml"/><Relationship Id="rId1" Type="http://schemas.openxmlformats.org/officeDocument/2006/relationships/tags" Target="../tags/tag3.xml"/><Relationship Id="rId6" Type="http://schemas.openxmlformats.org/officeDocument/2006/relationships/slideLayout" Target="../slideLayouts/slideLayout1.xml"/><Relationship Id="rId5" Type="http://schemas.openxmlformats.org/officeDocument/2006/relationships/tags" Target="../tags/tag7.xml"/><Relationship Id="rId4" Type="http://schemas.openxmlformats.org/officeDocument/2006/relationships/tags" Target="../tags/tag6.xml"/><Relationship Id="rId9" Type="http://schemas.openxmlformats.org/officeDocument/2006/relationships/image" Target="../media/image1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9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0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tags" Target="../tags/tag13.xml"/><Relationship Id="rId2" Type="http://schemas.openxmlformats.org/officeDocument/2006/relationships/tags" Target="../tags/tag12.xml"/><Relationship Id="rId1" Type="http://schemas.openxmlformats.org/officeDocument/2006/relationships/tags" Target="../tags/tag11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tags" Target="../tags/tag16.xml"/><Relationship Id="rId2" Type="http://schemas.openxmlformats.org/officeDocument/2006/relationships/tags" Target="../tags/tag15.xml"/><Relationship Id="rId1" Type="http://schemas.openxmlformats.org/officeDocument/2006/relationships/tags" Target="../tags/tag14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13"/>
          <p:cNvSpPr>
            <a:spLocks noChangeArrowheads="1"/>
          </p:cNvSpPr>
          <p:nvPr/>
        </p:nvSpPr>
        <p:spPr bwMode="gray">
          <a:xfrm>
            <a:off x="3146425" y="3750293"/>
            <a:ext cx="6759575" cy="66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0" hangingPunct="0">
              <a:lnSpc>
                <a:spcPct val="150000"/>
              </a:lnSpc>
            </a:pPr>
            <a:r>
              <a:rPr lang="ko-KR" altLang="en-US" sz="2800" b="1" dirty="0">
                <a:solidFill>
                  <a:srgbClr val="333333"/>
                </a:solidFill>
                <a:latin typeface="+mj-ea"/>
                <a:ea typeface="+mj-ea"/>
                <a:cs typeface="Arial" pitchFamily="34" charset="0"/>
              </a:rPr>
              <a:t>사용자 교육 매뉴얼</a:t>
            </a:r>
            <a:endParaRPr lang="en-US" altLang="ko-KR" sz="2800" b="1" dirty="0">
              <a:solidFill>
                <a:srgbClr val="333333"/>
              </a:solidFill>
              <a:latin typeface="+mj-ea"/>
              <a:ea typeface="+mj-ea"/>
              <a:cs typeface="Arial" pitchFamily="34" charset="0"/>
            </a:endParaRPr>
          </a:p>
        </p:txBody>
      </p:sp>
      <p:sp>
        <p:nvSpPr>
          <p:cNvPr id="53251" name="직사각형 6"/>
          <p:cNvSpPr>
            <a:spLocks noChangeArrowheads="1"/>
          </p:cNvSpPr>
          <p:nvPr/>
        </p:nvSpPr>
        <p:spPr bwMode="auto">
          <a:xfrm>
            <a:off x="5369048" y="5388862"/>
            <a:ext cx="2271713" cy="7031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0" hangingPunct="0"/>
            <a:r>
              <a:rPr lang="en-US" altLang="ko-KR" sz="1400" b="1" dirty="0" smtClean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2013.02.28</a:t>
            </a:r>
          </a:p>
          <a:p>
            <a:pPr eaLnBrk="0" hangingPunct="0"/>
            <a:endParaRPr lang="en-US" altLang="ko-KR" sz="1400" b="1" dirty="0">
              <a:solidFill>
                <a:srgbClr val="333333"/>
              </a:solidFill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  <a:p>
            <a:pPr eaLnBrk="0" hangingPunct="0"/>
            <a:r>
              <a:rPr lang="en-US" altLang="ko-KR" sz="1400" b="1" dirty="0" smtClean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NSIS </a:t>
            </a:r>
            <a:r>
              <a:rPr lang="ko-KR" altLang="en-US" sz="1400" b="1" dirty="0" smtClean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 </a:t>
            </a:r>
            <a:r>
              <a:rPr lang="en-US" altLang="ko-KR" sz="1400" b="1" dirty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TFT</a:t>
            </a:r>
            <a:endParaRPr lang="ko-KR" altLang="en-US" sz="1400" b="1" dirty="0">
              <a:solidFill>
                <a:srgbClr val="333333"/>
              </a:solidFill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</p:txBody>
      </p:sp>
      <p:sp>
        <p:nvSpPr>
          <p:cNvPr id="4" name="Rectangle 13"/>
          <p:cNvSpPr>
            <a:spLocks noChangeArrowheads="1"/>
          </p:cNvSpPr>
          <p:nvPr/>
        </p:nvSpPr>
        <p:spPr bwMode="gray">
          <a:xfrm>
            <a:off x="3146425" y="2978399"/>
            <a:ext cx="6759575" cy="66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lvl="0" eaLnBrk="0" hangingPunct="0">
              <a:lnSpc>
                <a:spcPct val="150000"/>
              </a:lnSpc>
            </a:pPr>
            <a:r>
              <a:rPr kumimoji="1" lang="en-US" altLang="ko-KR" sz="24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윤고딕130"/>
              </a:rPr>
              <a:t>SD_EX_08     Royalty</a:t>
            </a:r>
            <a:endParaRPr lang="en-US" altLang="ko-KR" sz="2400" b="1" dirty="0">
              <a:solidFill>
                <a:srgbClr val="333333"/>
              </a:solidFill>
              <a:latin typeface="HY견고딕" pitchFamily="18" charset="-127"/>
              <a:ea typeface="HY견고딕" pitchFamily="18" charset="-127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제목 2"/>
          <p:cNvSpPr>
            <a:spLocks noGrp="1"/>
          </p:cNvSpPr>
          <p:nvPr>
            <p:ph type="title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ko-KR" altLang="en-US" dirty="0" smtClean="0"/>
              <a:t>문서 개정 이력</a:t>
            </a:r>
            <a:endParaRPr dirty="0" smtClean="0"/>
          </a:p>
        </p:txBody>
      </p:sp>
      <p:sp>
        <p:nvSpPr>
          <p:cNvPr id="54275" name="Rectangle 7"/>
          <p:cNvSpPr>
            <a:spLocks noGrp="1" noChangeArrowheads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1pPr>
            <a:lvl2pPr marL="742950" indent="-28575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2pPr>
            <a:lvl3pPr marL="1143000" indent="-22860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3pPr>
            <a:lvl4pPr marL="1600200" indent="-22860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4pPr>
            <a:lvl5pPr marL="2057400" indent="-22860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9pPr>
          </a:lstStyle>
          <a:p>
            <a:fld id="{1FB0F95A-6C00-487F-A807-95ACE1A59F2E}" type="slidenum">
              <a:rPr lang="zh-SG" altLang="en-US" smtClean="0">
                <a:latin typeface="맑은 고딕" pitchFamily="50" charset="-127"/>
                <a:ea typeface="맑은 고딕" pitchFamily="50" charset="-127"/>
              </a:rPr>
              <a:pPr/>
              <a:t>1</a:t>
            </a:fld>
            <a:endParaRPr lang="en-US" altLang="zh-SG" dirty="0" smtClean="0"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612" name="Group 72"/>
          <p:cNvGraphicFramePr>
            <a:graphicFrameLocks/>
          </p:cNvGraphicFramePr>
          <p:nvPr/>
        </p:nvGraphicFramePr>
        <p:xfrm>
          <a:off x="307975" y="1322388"/>
          <a:ext cx="9190038" cy="3549652"/>
        </p:xfrm>
        <a:graphic>
          <a:graphicData uri="http://schemas.openxmlformats.org/drawingml/2006/table">
            <a:tbl>
              <a:tblPr/>
              <a:tblGrid>
                <a:gridCol w="1192849"/>
                <a:gridCol w="772025"/>
                <a:gridCol w="5753830"/>
                <a:gridCol w="1471334"/>
              </a:tblGrid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일자</a:t>
                      </a: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버전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적요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작성자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2013. 02. 27</a:t>
                      </a: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v0.10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초안 작성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홍진욱 차장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과목 학습 목표</a:t>
            </a:r>
          </a:p>
        </p:txBody>
      </p:sp>
      <p:sp>
        <p:nvSpPr>
          <p:cNvPr id="69635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1</a:t>
            </a:r>
          </a:p>
        </p:txBody>
      </p:sp>
      <p:graphicFrame>
        <p:nvGraphicFramePr>
          <p:cNvPr id="7" name="표 6"/>
          <p:cNvGraphicFramePr>
            <a:graphicFrameLocks noGrp="1"/>
          </p:cNvGraphicFramePr>
          <p:nvPr/>
        </p:nvGraphicFramePr>
        <p:xfrm>
          <a:off x="452438" y="1341438"/>
          <a:ext cx="9001125" cy="4895850"/>
        </p:xfrm>
        <a:graphic>
          <a:graphicData uri="http://schemas.openxmlformats.org/drawingml/2006/table">
            <a:tbl>
              <a:tblPr/>
              <a:tblGrid>
                <a:gridCol w="9001125"/>
              </a:tblGrid>
              <a:tr h="48958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수출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Royalty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1) </a:t>
                      </a:r>
                      <a:r>
                        <a:rPr lang="ko-KR" altLang="ko-KR" sz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고객으로부터 </a:t>
                      </a:r>
                      <a:r>
                        <a:rPr lang="en-US" altLang="ko-KR" sz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Royalty</a:t>
                      </a:r>
                      <a:r>
                        <a:rPr lang="ko-KR" altLang="ko-KR" sz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를 받는 경우 </a:t>
                      </a:r>
                      <a:r>
                        <a:rPr lang="en-US" altLang="ko-KR" sz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Royalty</a:t>
                      </a:r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용</a:t>
                      </a:r>
                      <a:r>
                        <a:rPr lang="en-US" altLang="ko-KR" sz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service material code</a:t>
                      </a:r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로 </a:t>
                      </a:r>
                      <a:r>
                        <a:rPr lang="en-US" altLang="ko-KR" sz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Royalty order</a:t>
                      </a:r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를 생성할 수 있다</a:t>
                      </a:r>
                      <a:r>
                        <a:rPr lang="en-US" altLang="ko-KR" sz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.</a:t>
                      </a:r>
                      <a:r>
                        <a:rPr lang="ko-KR" altLang="ko-KR" sz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Arial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Arial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69642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8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단원 구성</a:t>
            </a:r>
          </a:p>
        </p:txBody>
      </p:sp>
      <p:sp>
        <p:nvSpPr>
          <p:cNvPr id="73731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4</a:t>
            </a:r>
            <a:endParaRPr lang="en-US" altLang="ko-KR" sz="16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24757" name="Group 181"/>
          <p:cNvGraphicFramePr>
            <a:graphicFrameLocks noGrp="1"/>
          </p:cNvGraphicFramePr>
          <p:nvPr/>
        </p:nvGraphicFramePr>
        <p:xfrm>
          <a:off x="631825" y="1380069"/>
          <a:ext cx="8528050" cy="2102274"/>
        </p:xfrm>
        <a:graphic>
          <a:graphicData uri="http://schemas.openxmlformats.org/drawingml/2006/table">
            <a:tbl>
              <a:tblPr/>
              <a:tblGrid>
                <a:gridCol w="712788"/>
                <a:gridCol w="2087562"/>
                <a:gridCol w="3529013"/>
                <a:gridCol w="2198687"/>
              </a:tblGrid>
              <a:tr h="38072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No</a:t>
                      </a:r>
                    </a:p>
                  </a:txBody>
                  <a:tcPr marL="130000" marR="130000" marT="24923" marB="249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단원명</a:t>
                      </a:r>
                      <a:endParaRPr kumimoji="1" lang="ko-KR" altLang="en-US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130000" marR="130000" marT="24923" marB="249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관련 </a:t>
                      </a: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Transaction</a:t>
                      </a:r>
                    </a:p>
                  </a:txBody>
                  <a:tcPr marL="130000" marR="130000" marT="24923" marB="249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T-</a:t>
                      </a: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코드</a:t>
                      </a:r>
                    </a:p>
                  </a:txBody>
                  <a:tcPr marL="130000" marR="130000" marT="24923" marB="249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</a:tr>
              <a:tr h="57384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1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Royalty Order 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등록 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판매 오더 생성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VA01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7384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2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대금청구보류 해제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판매 오더 변경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VA02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7384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3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매출 확정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대금청구 문서 생성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VF01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3769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73771" name="텍스트 개체 틀 4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ko-KR" altLang="en-US" dirty="0" smtClean="0"/>
              <a:t>납기관리</a:t>
            </a:r>
          </a:p>
        </p:txBody>
      </p:sp>
      <p:sp>
        <p:nvSpPr>
          <p:cNvPr id="7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0"/>
          <a:ext cx="9215437" cy="5344160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1. Royalty Order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등록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*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판매오더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생성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초기 화면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1)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판매문서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유형 입력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ZDR2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2)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판매조직 입력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: 1000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3)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유통경로 입력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10(Export) / 20(Local)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4)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제품군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입력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10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5)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사업장 입력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1000(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수출 영업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6)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영업그룹 입력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영업팀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Enter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91240B29-F687-4F45-9708-019B960494DF}">
              <a14:hiddenLine xmlns:a14="http://schemas.microsoft.com/office/drawing/2010/main" xmlns="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영업관리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오더관리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VA01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VA01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판매오더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생성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38596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22817" y="1762655"/>
            <a:ext cx="4914900" cy="3095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직사각형 8"/>
          <p:cNvSpPr/>
          <p:nvPr>
            <p:custDataLst>
              <p:tags r:id="rId1"/>
            </p:custDataLst>
          </p:nvPr>
        </p:nvSpPr>
        <p:spPr>
          <a:xfrm>
            <a:off x="2118200" y="2788691"/>
            <a:ext cx="1590200" cy="328617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11" name="직사각형 8"/>
          <p:cNvSpPr/>
          <p:nvPr>
            <p:custDataLst>
              <p:tags r:id="rId2"/>
            </p:custDataLst>
          </p:nvPr>
        </p:nvSpPr>
        <p:spPr>
          <a:xfrm>
            <a:off x="2143600" y="3440625"/>
            <a:ext cx="743540" cy="121604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Royalty Order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1)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판매처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입력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2) PO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번호 입력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3)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대금청구보류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09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차변메모점검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상태인지 확인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4) Royalty service material code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입력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- QEXROYALTY / QCTROYALTY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5)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수량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입력 후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Enter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6)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품목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10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선택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후 품목 조건 선택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91240B29-F687-4F45-9708-019B960494DF}">
              <a14:hiddenLine xmlns:a14="http://schemas.microsoft.com/office/drawing/2010/main" xmlns="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영업관리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오더관리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VA01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VA01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판매오더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생성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7810" name="Picture 2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95288" y="1364192"/>
            <a:ext cx="4854045" cy="3114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7811" name="Picture 3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89997" y="4561408"/>
            <a:ext cx="3114675" cy="49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7812" name="Picture 4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93713" y="5169959"/>
            <a:ext cx="3990975" cy="666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직사각형 8"/>
          <p:cNvSpPr/>
          <p:nvPr>
            <p:custDataLst>
              <p:tags r:id="rId1"/>
            </p:custDataLst>
          </p:nvPr>
        </p:nvSpPr>
        <p:spPr>
          <a:xfrm>
            <a:off x="397934" y="2094425"/>
            <a:ext cx="1388534" cy="27624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9" name="직사각형 8"/>
          <p:cNvSpPr/>
          <p:nvPr>
            <p:custDataLst>
              <p:tags r:id="rId2"/>
            </p:custDataLst>
          </p:nvPr>
        </p:nvSpPr>
        <p:spPr>
          <a:xfrm>
            <a:off x="416400" y="3432158"/>
            <a:ext cx="1564800" cy="267775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10" name="직사각형 9"/>
          <p:cNvSpPr/>
          <p:nvPr>
            <p:custDataLst>
              <p:tags r:id="rId3"/>
            </p:custDataLst>
          </p:nvPr>
        </p:nvSpPr>
        <p:spPr>
          <a:xfrm>
            <a:off x="517999" y="4143359"/>
            <a:ext cx="2165933" cy="25084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11" name="직사각형 10"/>
          <p:cNvSpPr/>
          <p:nvPr>
            <p:custDataLst>
              <p:tags r:id="rId4"/>
            </p:custDataLst>
          </p:nvPr>
        </p:nvSpPr>
        <p:spPr>
          <a:xfrm>
            <a:off x="3032602" y="5210159"/>
            <a:ext cx="328668" cy="242374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12" name="직사각형 8"/>
          <p:cNvSpPr/>
          <p:nvPr>
            <p:custDataLst>
              <p:tags r:id="rId5"/>
            </p:custDataLst>
          </p:nvPr>
        </p:nvSpPr>
        <p:spPr>
          <a:xfrm>
            <a:off x="406400" y="2475426"/>
            <a:ext cx="1989667" cy="267774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ZPR5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에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Royalty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금액 입력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저장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Char char="•"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91240B29-F687-4F45-9708-019B960494DF}">
              <a14:hiddenLine xmlns:a14="http://schemas.microsoft.com/office/drawing/2010/main" xmlns="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영업관리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오더관리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VA01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VA01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판매오더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생성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883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18042" y="1464734"/>
            <a:ext cx="4899025" cy="228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직사각형 5"/>
          <p:cNvSpPr/>
          <p:nvPr>
            <p:custDataLst>
              <p:tags r:id="rId1"/>
            </p:custDataLst>
          </p:nvPr>
        </p:nvSpPr>
        <p:spPr>
          <a:xfrm>
            <a:off x="804333" y="2974959"/>
            <a:ext cx="2396067" cy="225441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대금청구 보류 해제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 오더 변경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초기 화면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Sales Order number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입력한 후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Enter.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91240B29-F687-4F45-9708-019B960494DF}">
              <a14:hiddenLine xmlns:a14="http://schemas.microsoft.com/office/drawing/2010/main" xmlns="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영업관리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오더관리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VA02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VA02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판매오더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변경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3961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1800" y="1656292"/>
            <a:ext cx="4724400" cy="3714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직사각형 6"/>
          <p:cNvSpPr/>
          <p:nvPr>
            <p:custDataLst>
              <p:tags r:id="rId1"/>
            </p:custDataLst>
          </p:nvPr>
        </p:nvSpPr>
        <p:spPr>
          <a:xfrm>
            <a:off x="1991202" y="2704026"/>
            <a:ext cx="955198" cy="225441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대금청구보류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(09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차변메모점검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해제 후 저장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91240B29-F687-4F45-9708-019B960494DF}">
              <a14:hiddenLine xmlns:a14="http://schemas.microsoft.com/office/drawing/2010/main" xmlns="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영업관리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오더관리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VA02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VA02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판매오더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변경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0642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68300" y="1462615"/>
            <a:ext cx="4821767" cy="34226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직사각형 6"/>
          <p:cNvSpPr/>
          <p:nvPr>
            <p:custDataLst>
              <p:tags r:id="rId1"/>
            </p:custDataLst>
          </p:nvPr>
        </p:nvSpPr>
        <p:spPr>
          <a:xfrm>
            <a:off x="357135" y="3796226"/>
            <a:ext cx="2047398" cy="259307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0"/>
          <a:ext cx="9215437" cy="5161280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3.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매출 확정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*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대금 청구문서 생성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1)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전표에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Royalty Order number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입력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2)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대금청구일 입력 후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ENTER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3)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저장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4)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대금 청구 문서 번호 확인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91240B29-F687-4F45-9708-019B960494DF}">
              <a14:hiddenLine xmlns:a14="http://schemas.microsoft.com/office/drawing/2010/main" xmlns="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영업관리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매출관리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VF01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VF01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대금 청구문서 생성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1667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61975" y="4824941"/>
            <a:ext cx="405765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직사각형 7"/>
          <p:cNvSpPr/>
          <p:nvPr>
            <p:custDataLst>
              <p:tags r:id="rId1"/>
            </p:custDataLst>
          </p:nvPr>
        </p:nvSpPr>
        <p:spPr>
          <a:xfrm>
            <a:off x="501068" y="5032360"/>
            <a:ext cx="2047398" cy="259307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pic>
        <p:nvPicPr>
          <p:cNvPr id="238594" name="Picture 2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00909" y="1594150"/>
            <a:ext cx="4907691" cy="3105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직사각형 9"/>
          <p:cNvSpPr/>
          <p:nvPr>
            <p:custDataLst>
              <p:tags r:id="rId2"/>
            </p:custDataLst>
          </p:nvPr>
        </p:nvSpPr>
        <p:spPr>
          <a:xfrm>
            <a:off x="479982" y="2744284"/>
            <a:ext cx="1526618" cy="219049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11" name="직사각형 10"/>
          <p:cNvSpPr/>
          <p:nvPr>
            <p:custDataLst>
              <p:tags r:id="rId3"/>
            </p:custDataLst>
          </p:nvPr>
        </p:nvSpPr>
        <p:spPr>
          <a:xfrm>
            <a:off x="515446" y="3547340"/>
            <a:ext cx="768931" cy="228794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대금 청구문서 조회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Char char="•"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1)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대금 청구문서 번호 입력 후 </a:t>
                      </a:r>
                      <a:r>
                        <a:rPr kumimoji="0" lang="en-US" altLang="ko-KR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Enter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2)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내역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로열티수익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),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금액 확인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91240B29-F687-4F45-9708-019B960494DF}">
              <a14:hiddenLine xmlns:a14="http://schemas.microsoft.com/office/drawing/2010/main" xmlns="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영업관리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매출관리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VF03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VF03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대금 청구문서 조회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7" name="Picture 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20689" y="1362606"/>
            <a:ext cx="4760911" cy="21087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2690" name="Picture 2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24391" y="3630083"/>
            <a:ext cx="4935009" cy="2076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직사각형 8"/>
          <p:cNvSpPr/>
          <p:nvPr>
            <p:custDataLst>
              <p:tags r:id="rId1"/>
            </p:custDataLst>
          </p:nvPr>
        </p:nvSpPr>
        <p:spPr>
          <a:xfrm>
            <a:off x="1542469" y="2001294"/>
            <a:ext cx="768931" cy="318573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10" name="직사각형 9"/>
          <p:cNvSpPr/>
          <p:nvPr>
            <p:custDataLst>
              <p:tags r:id="rId2"/>
            </p:custDataLst>
          </p:nvPr>
        </p:nvSpPr>
        <p:spPr>
          <a:xfrm>
            <a:off x="746602" y="5311761"/>
            <a:ext cx="768931" cy="318573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11" name="직사각형 10"/>
          <p:cNvSpPr/>
          <p:nvPr>
            <p:custDataLst>
              <p:tags r:id="rId3"/>
            </p:custDataLst>
          </p:nvPr>
        </p:nvSpPr>
        <p:spPr>
          <a:xfrm>
            <a:off x="3015668" y="5303294"/>
            <a:ext cx="768931" cy="318573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heme/theme1.xml><?xml version="1.0" encoding="utf-8"?>
<a:theme xmlns:a="http://schemas.openxmlformats.org/drawingml/2006/main" name="Office Theme">
  <a:themeElements>
    <a:clrScheme name="Grayscale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Accenture1">
      <a:majorFont>
        <a:latin typeface="맑은 고딕"/>
        <a:ea typeface="맑은 고딕"/>
        <a:cs typeface=""/>
      </a:majorFont>
      <a:minorFont>
        <a:latin typeface="맑은 고딕"/>
        <a:ea typeface="맑은 고딕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noFill/>
        <a:ln>
          <a:solidFill>
            <a:srgbClr val="FF0000"/>
          </a:solidFill>
        </a:ln>
      </a:spPr>
      <a:bodyPr anchor="ctr"/>
      <a:lstStyle>
        <a:defPPr algn="ctr" fontAlgn="auto" latinLnBrk="0">
          <a:spcBef>
            <a:spcPts val="0"/>
          </a:spcBef>
          <a:spcAft>
            <a:spcPts val="0"/>
          </a:spcAft>
          <a:defRPr kumimoji="0" dirty="0" err="1" smtClean="0"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2.xml><?xml version="1.0" encoding="utf-8"?>
<a:theme xmlns:a="http://schemas.openxmlformats.org/drawingml/2006/main" name="1_Office Theme">
  <a:themeElements>
    <a:clrScheme name="Grayscale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Accenture1">
      <a:majorFont>
        <a:latin typeface="맑은 고딕"/>
        <a:ea typeface="맑은 고딕"/>
        <a:cs typeface=""/>
      </a:majorFont>
      <a:minorFont>
        <a:latin typeface="맑은 고딕"/>
        <a:ea typeface="맑은 고딕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noFill/>
        <a:ln w="9525">
          <a:solidFill>
            <a:schemeClr val="tx1"/>
          </a:solidFill>
        </a:ln>
      </a:spPr>
      <a:bodyPr rtlCol="0" anchor="ctr"/>
      <a:lstStyle>
        <a:defPPr marL="92075" indent="-92075">
          <a:buFont typeface="Arial" pitchFamily="34" charset="0"/>
          <a:buChar char="•"/>
          <a:defRPr sz="1200" dirty="0" smtClean="0"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3.xml><?xml version="1.0" encoding="utf-8"?>
<a:theme xmlns:a="http://schemas.openxmlformats.org/drawingml/2006/main" name="Office 테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테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두산인프라코어 PPT template</Template>
  <TotalTime>14942</TotalTime>
  <Words>473</Words>
  <Application>Microsoft Office PowerPoint</Application>
  <PresentationFormat>A4 용지(210x297mm)</PresentationFormat>
  <Paragraphs>238</Paragraphs>
  <Slides>11</Slides>
  <Notes>2</Notes>
  <HiddenSlides>0</HiddenSlides>
  <MMClips>0</MMClips>
  <ScaleCrop>false</ScaleCrop>
  <HeadingPairs>
    <vt:vector size="6" baseType="variant">
      <vt:variant>
        <vt:lpstr>테마</vt:lpstr>
      </vt:variant>
      <vt:variant>
        <vt:i4>2</vt:i4>
      </vt:variant>
      <vt:variant>
        <vt:lpstr>포함된 OLE 서버</vt:lpstr>
      </vt:variant>
      <vt:variant>
        <vt:i4>1</vt:i4>
      </vt:variant>
      <vt:variant>
        <vt:lpstr>슬라이드 제목</vt:lpstr>
      </vt:variant>
      <vt:variant>
        <vt:i4>11</vt:i4>
      </vt:variant>
    </vt:vector>
  </HeadingPairs>
  <TitlesOfParts>
    <vt:vector size="14" baseType="lpstr">
      <vt:lpstr>Office Theme</vt:lpstr>
      <vt:lpstr>1_Office Theme</vt:lpstr>
      <vt:lpstr>비트맵 이미지</vt:lpstr>
      <vt:lpstr>슬라이드 0</vt:lpstr>
      <vt:lpstr>문서 개정 이력</vt:lpstr>
      <vt:lpstr>교육 개요</vt:lpstr>
      <vt:lpstr>교육 개요</vt:lpstr>
      <vt:lpstr>슬라이드 4</vt:lpstr>
      <vt:lpstr>슬라이드 5</vt:lpstr>
      <vt:lpstr>슬라이드 6</vt:lpstr>
      <vt:lpstr>슬라이드 7</vt:lpstr>
      <vt:lpstr>슬라이드 8</vt:lpstr>
      <vt:lpstr>슬라이드 9</vt:lpstr>
      <vt:lpstr>슬라이드 10</vt:lpstr>
    </vt:vector>
  </TitlesOfParts>
  <Company>doosan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문서 작성 GUIDELINE</dc:title>
  <dc:creator>shocking00</dc:creator>
  <cp:lastModifiedBy>gbattery</cp:lastModifiedBy>
  <cp:revision>543</cp:revision>
  <cp:lastPrinted>2006-08-30T13:33:06Z</cp:lastPrinted>
  <dcterms:created xsi:type="dcterms:W3CDTF">2008-05-17T00:48:54Z</dcterms:created>
  <dcterms:modified xsi:type="dcterms:W3CDTF">2013-05-20T00:06:39Z</dcterms:modified>
</cp:coreProperties>
</file>