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0" r:id="rId2"/>
    <p:sldId id="258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2021-02-01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185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2021-02-01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000" b="1">
                <a:solidFill>
                  <a:prstClr val="black"/>
                </a:solidFill>
              </a:rPr>
              <a:t>– </a:t>
            </a:r>
            <a:r>
              <a:rPr lang="en-US" altLang="ko-KR" sz="2000" b="1" smtClean="0">
                <a:solidFill>
                  <a:prstClr val="black"/>
                </a:solidFill>
              </a:rPr>
              <a:t>GB59042 </a:t>
            </a:r>
            <a:r>
              <a:rPr lang="ko-KR" altLang="en-US" sz="2000" b="1" smtClean="0">
                <a:solidFill>
                  <a:prstClr val="black"/>
                </a:solidFill>
              </a:rPr>
              <a:t>쉐보레 말리부 누액</a:t>
            </a:r>
            <a:r>
              <a:rPr lang="en-US" altLang="ko-KR" sz="2000" b="1" smtClean="0">
                <a:solidFill>
                  <a:prstClr val="black"/>
                </a:solidFill>
              </a:rPr>
              <a:t>(2021.01.28)</a:t>
            </a:r>
            <a:endParaRPr lang="en-US" altLang="ko-KR" sz="2000" b="1" dirty="0">
              <a:solidFill>
                <a:prstClr val="black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4572000" y="692894"/>
            <a:ext cx="0" cy="61651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434379"/>
              </p:ext>
            </p:extLst>
          </p:nvPr>
        </p:nvGraphicFramePr>
        <p:xfrm>
          <a:off x="107504" y="764705"/>
          <a:ext cx="4411261" cy="59766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7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7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8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개인고객 </a:t>
                      </a:r>
                      <a:r>
                        <a:rPr lang="en-US" altLang="ko-KR" sz="10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광주광역시</a:t>
                      </a:r>
                      <a:r>
                        <a:rPr lang="en-US" altLang="ko-KR" sz="10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en-US" altLang="ko-KR" sz="10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황오철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010-5671-2400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3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GB59042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16-12-2019C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8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’20.08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2021.01.28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79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쉐보레 말리부 시동용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</a:t>
                      </a:r>
                      <a:r>
                        <a:rPr lang="ko-KR" altLang="en-US" sz="10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검 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 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품질경영팀 최인한 선임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서부사업소 김만섭 책임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7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‘21.01.26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고속도로 운행 중 차량운행불가 상태 발생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긴급견인을 통해 광주광역시 동광주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GM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서비스센터 입고됨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서비스센터 점검결과 배터리 누액에 의한 전장부품 손상 발생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확인됨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구입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장착점 광주아이타이어 및 콜센터로 발생상황 접수됨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누액에 따른 배터리 장착대 및 케이블류 부식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345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진단기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12.69V 780CCA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로 양호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I/D :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녹색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정상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(+)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단측면 모서리부 찍힘현상 확인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(+)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측 단측면 전해액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누액 흔적 확인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제품 기울림 검사 시 누액현상 미확인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265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외부 충격에 의한 누액발생으로 판단되며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정밀점검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필요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83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장착대 및 케이블등 손상부품 교체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수리비 약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200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만원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요구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774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외부 충격에 의한 누액으로 판단됨에 따라 정밀 점검을 위해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제품회수 및 정밀점검 진행 중이며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774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 algn="l">
                        <a:spcBef>
                          <a:spcPts val="3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품질팀 정밀점검 진행 중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48" name="그림 47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4765890" y="782418"/>
            <a:ext cx="2056119" cy="1905102"/>
          </a:xfrm>
          <a:prstGeom prst="rect">
            <a:avLst/>
          </a:prstGeom>
        </p:spPr>
      </p:pic>
      <p:pic>
        <p:nvPicPr>
          <p:cNvPr id="49" name="그림 48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6854209" y="782418"/>
            <a:ext cx="2056119" cy="1905102"/>
          </a:xfrm>
          <a:prstGeom prst="rect">
            <a:avLst/>
          </a:prstGeom>
        </p:spPr>
      </p:pic>
      <p:pic>
        <p:nvPicPr>
          <p:cNvPr id="50" name="그림 4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4209" y="1724853"/>
            <a:ext cx="1129108" cy="962667"/>
          </a:xfrm>
          <a:prstGeom prst="rect">
            <a:avLst/>
          </a:prstGeom>
        </p:spPr>
      </p:pic>
      <p:sp>
        <p:nvSpPr>
          <p:cNvPr id="51" name="직사각형 50"/>
          <p:cNvSpPr/>
          <p:nvPr/>
        </p:nvSpPr>
        <p:spPr>
          <a:xfrm>
            <a:off x="7205480" y="1060197"/>
            <a:ext cx="401248" cy="275753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DDDDDD"/>
              </a:solidFill>
              <a:effectLst/>
              <a:uLnTx/>
              <a:uFillTx/>
              <a:latin typeface="Verdana"/>
              <a:ea typeface="Malgun Gothic"/>
              <a:cs typeface="+mn-cs"/>
            </a:endParaRPr>
          </a:p>
        </p:txBody>
      </p:sp>
      <p:cxnSp>
        <p:nvCxnSpPr>
          <p:cNvPr id="52" name="직선 연결선 51"/>
          <p:cNvCxnSpPr/>
          <p:nvPr/>
        </p:nvCxnSpPr>
        <p:spPr>
          <a:xfrm>
            <a:off x="7606728" y="1335951"/>
            <a:ext cx="376589" cy="388902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>
          <a:xfrm flipH="1">
            <a:off x="6854209" y="1335951"/>
            <a:ext cx="351271" cy="388902"/>
          </a:xfrm>
          <a:prstGeom prst="line">
            <a:avLst/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그림 55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4765890" y="2747716"/>
            <a:ext cx="4152228" cy="384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87929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/>
              <a:t>현장점검결과 </a:t>
            </a:r>
            <a:r>
              <a:rPr lang="en-US" altLang="ko-KR" sz="2400" b="1" dirty="0"/>
              <a:t>PL </a:t>
            </a:r>
            <a:r>
              <a:rPr lang="ko-KR" altLang="en-US" sz="2400" b="1"/>
              <a:t>위험성 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1846385"/>
              </p:ext>
            </p:extLst>
          </p:nvPr>
        </p:nvGraphicFramePr>
        <p:xfrm>
          <a:off x="204192" y="1052736"/>
          <a:ext cx="636301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10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유동적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당해물건</a:t>
                      </a:r>
                      <a:r>
                        <a:rPr lang="en-US" altLang="ko-KR" sz="1400" smtClean="0"/>
                        <a:t>+</a:t>
                      </a:r>
                      <a:r>
                        <a:rPr lang="ko-KR" altLang="en-US" sz="1400" smtClean="0"/>
                        <a:t>확대물건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B-3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진행중</a:t>
                      </a:r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692696"/>
            <a:ext cx="33009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1.GB59042 </a:t>
            </a:r>
            <a:r>
              <a:rPr lang="ko-KR" altLang="en-US" sz="1200" b="1" smtClean="0"/>
              <a:t>쉐보레 말리부 누액 </a:t>
            </a:r>
            <a:r>
              <a:rPr lang="en-US" altLang="ko-KR" sz="1200" b="1" smtClean="0"/>
              <a:t>[’21.01.28]</a:t>
            </a:r>
            <a:r>
              <a:rPr lang="ko-KR" altLang="en-US" sz="1200" b="1" smtClean="0"/>
              <a:t>  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/>
              <a:t>※PL </a:t>
            </a:r>
            <a:r>
              <a:rPr lang="ko-KR" altLang="en-US" sz="1200" b="1"/>
              <a:t>위험성 의견 분류표  </a:t>
            </a:r>
            <a:endParaRPr lang="ko-KR" altLang="en-US" sz="12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45C29-A895-4BB6-A13E-2087A507648C}"/>
              </a:ext>
            </a:extLst>
          </p:cNvPr>
          <p:cNvSpPr txBox="1"/>
          <p:nvPr/>
        </p:nvSpPr>
        <p:spPr>
          <a:xfrm>
            <a:off x="179512" y="1844824"/>
            <a:ext cx="8856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smtClean="0"/>
              <a:t>-.</a:t>
            </a:r>
            <a:r>
              <a:rPr lang="ko-KR" altLang="en-US" sz="1200" b="1" smtClean="0"/>
              <a:t>피해상황에 대해 소비자보호원 접수의견등 공격적 성향을 나타내고 있음에 따라 품질팀 정밀점검 결과를 토대로</a:t>
            </a:r>
            <a:endParaRPr lang="en-US" altLang="ko-KR" sz="1200" b="1" smtClean="0"/>
          </a:p>
          <a:p>
            <a:pPr>
              <a:lnSpc>
                <a:spcPct val="150000"/>
              </a:lnSpc>
            </a:pPr>
            <a:r>
              <a:rPr lang="ko-KR" altLang="en-US" sz="1200" b="1" smtClean="0"/>
              <a:t>  관련부문과 협의 대응 예정임</a:t>
            </a:r>
            <a:r>
              <a:rPr lang="en-US" altLang="ko-KR" sz="1200" b="1" smtClean="0"/>
              <a:t>.</a:t>
            </a:r>
            <a:endParaRPr lang="en-US" altLang="ko-KR" sz="1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227</Words>
  <Application>Microsoft Office PowerPoint</Application>
  <PresentationFormat>화면 슬라이드 쇼(4:3)</PresentationFormat>
  <Paragraphs>62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HY중고딕</vt:lpstr>
      <vt:lpstr>HY헤드라인M</vt:lpstr>
      <vt:lpstr>Arial</vt:lpstr>
      <vt:lpstr>Verdana</vt:lpstr>
      <vt:lpstr>Wingdings</vt:lpstr>
      <vt:lpstr>맑은 고딕</vt:lpstr>
      <vt:lpstr>맑은 고딕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gbattery</cp:lastModifiedBy>
  <cp:revision>42</cp:revision>
  <cp:lastPrinted>2021-02-01T01:53:36Z</cp:lastPrinted>
  <dcterms:created xsi:type="dcterms:W3CDTF">2018-07-03T00:02:36Z</dcterms:created>
  <dcterms:modified xsi:type="dcterms:W3CDTF">2021-02-01T02:19:02Z</dcterms:modified>
</cp:coreProperties>
</file>