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4660"/>
  </p:normalViewPr>
  <p:slideViewPr>
    <p:cSldViewPr>
      <p:cViewPr varScale="1">
        <p:scale>
          <a:sx n="83" d="100"/>
          <a:sy n="83" d="100"/>
        </p:scale>
        <p:origin x="167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76" tIns="46438" rIns="92876" bIns="464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5" y="4749086"/>
            <a:ext cx="5492750" cy="4499134"/>
          </a:xfrm>
          <a:prstGeom prst="rect">
            <a:avLst/>
          </a:prstGeom>
        </p:spPr>
        <p:txBody>
          <a:bodyPr vert="horz" lIns="92876" tIns="46438" rIns="92876" bIns="4643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96436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496436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33450" y="749300"/>
            <a:ext cx="4999038" cy="37496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376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2024-05-29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>
                <a:solidFill>
                  <a:prstClr val="black"/>
                </a:solidFill>
              </a:rPr>
              <a:t>– 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파열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(2024.05.24)</a:t>
            </a:r>
            <a:endParaRPr lang="en-US" altLang="ko-KR" sz="2500" b="1" dirty="0">
              <a:solidFill>
                <a:prstClr val="black"/>
              </a:solidFill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241997"/>
              </p:ext>
            </p:extLst>
          </p:nvPr>
        </p:nvGraphicFramePr>
        <p:xfrm>
          <a:off x="107505" y="855969"/>
          <a:ext cx="4968552" cy="58901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32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90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78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2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해성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빌딩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서울 강남구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정훈철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락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처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010-2285-2032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RP200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2020.06.13(KA0F13)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 수량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2020.8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2024. 05. 24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50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발전기용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장태현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주임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심정철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매니저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59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23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축전지 파열 사고 발생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8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보호판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358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-. 2024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23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14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시경 발전기 기동 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TEST 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 시 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#1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3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번</a:t>
                      </a:r>
                      <a:endParaRPr lang="en-US" altLang="ko-KR" sz="1100" baseline="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셀에서 축전지 파열 발생 → 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2024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년 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5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24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일 </a:t>
                      </a:r>
                      <a:r>
                        <a:rPr lang="en-US" altLang="ko-KR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9</a:t>
                      </a:r>
                      <a:r>
                        <a:rPr lang="ko-KR" altLang="en-US" sz="1100" baseline="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시경 콜센터로</a:t>
                      </a:r>
                      <a:endParaRPr lang="en-US" altLang="ko-KR" sz="1100" baseline="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접수되어 현장 점검 진행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-. #1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3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셀 전압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내부저항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측정 불가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전해액 없음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-. #2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#4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셀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인디게이터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흰색으로 </a:t>
                      </a:r>
                      <a:r>
                        <a:rPr lang="ko-KR" altLang="en-US" sz="1100" b="0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전해액 부족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현재 운용 온도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30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하절기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고온 운용 추정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약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운용한 제품으로 전체적으로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내부저항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상승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(8.11 ~ 8.44mΩ) </a:t>
                      </a: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345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기대수명종료로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추정되며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노후화에 의한 부식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절단 현상 진행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 algn="l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방전 시 전류 유입에 의해 절단 부분 스파크 발생으로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발생한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 algn="l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것으로 추정됨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8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 발생에 대한 원인 설명 요구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소견서 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해체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분석 요청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9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28</a:t>
                      </a:r>
                      <a:r>
                        <a:rPr lang="ko-KR" altLang="en-US" sz="1100" b="0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</a:t>
                      </a:r>
                      <a:r>
                        <a:rPr lang="ko-KR" altLang="en-US" sz="1100" b="0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소견서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발송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5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31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회수 예정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24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진행사항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회수 후 해체 분석 진행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예정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광주 공장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품질팀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협의 진행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1" y="891457"/>
            <a:ext cx="3888685" cy="1946241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785" y="2841535"/>
            <a:ext cx="1297298" cy="2303909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083" y="2841534"/>
            <a:ext cx="1297298" cy="2303909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5381" y="2848500"/>
            <a:ext cx="1293376" cy="2296943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0" y="5212092"/>
            <a:ext cx="3888685" cy="154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077" y="2754812"/>
            <a:ext cx="7848872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5055105"/>
              </p:ext>
            </p:extLst>
          </p:nvPr>
        </p:nvGraphicFramePr>
        <p:xfrm>
          <a:off x="204192" y="1052736"/>
          <a:ext cx="7896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+</a:t>
                      </a:r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확대물건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B-2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58785" y="692696"/>
            <a:ext cx="36491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 </a:t>
            </a:r>
            <a:r>
              <a:rPr lang="ko-KR" altLang="en-US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해성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</a:t>
            </a:r>
            <a:r>
              <a:rPr lang="ko-KR" altLang="en-US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빌딩 파열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0916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1709</TotalTime>
  <Words>285</Words>
  <Application>Microsoft Office PowerPoint</Application>
  <PresentationFormat>화면 슬라이드 쇼(4:3)</PresentationFormat>
  <Paragraphs>57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HY중고딕</vt:lpstr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246</cp:revision>
  <cp:lastPrinted>2019-08-12T08:52:29Z</cp:lastPrinted>
  <dcterms:created xsi:type="dcterms:W3CDTF">2018-07-03T00:02:36Z</dcterms:created>
  <dcterms:modified xsi:type="dcterms:W3CDTF">2024-05-29T07:46:12Z</dcterms:modified>
</cp:coreProperties>
</file>