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0" r:id="rId3"/>
    <p:sldId id="274" r:id="rId4"/>
    <p:sldId id="275" r:id="rId5"/>
    <p:sldId id="273" r:id="rId6"/>
    <p:sldId id="279" r:id="rId7"/>
    <p:sldId id="276" r:id="rId8"/>
    <p:sldId id="277" r:id="rId9"/>
    <p:sldId id="278" r:id="rId10"/>
    <p:sldId id="280" r:id="rId11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380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1" y="1590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86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4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161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6" r:id="rId12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8.jp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640632" y="1133426"/>
            <a:ext cx="522605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4000" b="1" smtClean="0">
                <a:latin typeface="맑은 고딕" pitchFamily="50" charset="-127"/>
                <a:ea typeface="맑은 고딕" pitchFamily="50" charset="-127"/>
              </a:rPr>
              <a:t>유성</a:t>
            </a:r>
            <a:r>
              <a:rPr lang="en-US" altLang="ko-KR" sz="4000" b="1" smtClean="0">
                <a:latin typeface="맑은 고딕" pitchFamily="50" charset="-127"/>
                <a:ea typeface="맑은 고딕" pitchFamily="50" charset="-127"/>
              </a:rPr>
              <a:t>CC </a:t>
            </a:r>
            <a:r>
              <a:rPr lang="ko-KR" altLang="en-US" sz="4000" b="1">
                <a:latin typeface="맑은 고딕" pitchFamily="50" charset="-127"/>
                <a:ea typeface="맑은 고딕" pitchFamily="50" charset="-127"/>
              </a:rPr>
              <a:t>배터리</a:t>
            </a:r>
            <a:r>
              <a:rPr lang="en-US" altLang="ko-KR" sz="40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4000" b="1">
                <a:latin typeface="맑은 고딕" pitchFamily="50" charset="-127"/>
                <a:ea typeface="맑은 고딕" pitchFamily="50" charset="-127"/>
              </a:rPr>
              <a:t>점검결과</a:t>
            </a:r>
            <a:endParaRPr lang="en-US" altLang="ko-KR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b="1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08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06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A0522D9-C0E8-4E62-9B51-E06192A557D6}"/>
              </a:ext>
            </a:extLst>
          </p:cNvPr>
          <p:cNvSpPr/>
          <p:nvPr/>
        </p:nvSpPr>
        <p:spPr>
          <a:xfrm>
            <a:off x="179512" y="2780928"/>
            <a:ext cx="952601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불만내용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-.’19.08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월 카트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22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132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교체 장착 후 약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시 사용시간 저하 불만 발생 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.(9~18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홀 운행불가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 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1)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상태 비중편차가 크게 발생되고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1.004~1.264/25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], #10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번 카트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Mossing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현상 확인됨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 확인결과 부하량은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29.6~30.1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 수준으로 중부하 조건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충전율은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131.2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％로 확인 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-.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불만카트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(#30)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정전류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12A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변곡전압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88V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도달 후 정전압 구간 전압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Drop[85.9V]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발생 후 충전종료전압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[93~96V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]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미도달 상태 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89.7V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수준에서 충전종료 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3)18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홀 운행불가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#39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번 카트 배터리 회수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정전류 충전 진행결과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(3A×64Hr) 1.162~1.261/25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 비중편차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발생 및 고열발생됨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 (44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결론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보증기간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18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이내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약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시 다수 카트에서 사용시간 저하 불만 및 고열현상이 발생됨에 따라 불만이 가중된 상태로서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명확한 원인확인을 통해 신속한 대응이 이뤄질 수 있도록 정밀점검 대응이 필요함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7D8FD293-CD4E-4509-83B0-F8C0F4062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433707"/>
              </p:ext>
            </p:extLst>
          </p:nvPr>
        </p:nvGraphicFramePr>
        <p:xfrm>
          <a:off x="335360" y="928128"/>
          <a:ext cx="8537893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64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4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5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7055">
                  <a:extLst>
                    <a:ext uri="{9D8B030D-6E8A-4147-A177-3AD203B41FA5}">
                      <a16:colId xmlns:a16="http://schemas.microsoft.com/office/drawing/2014/main" val="1248187967"/>
                    </a:ext>
                  </a:extLst>
                </a:gridCol>
                <a:gridCol w="1595755">
                  <a:extLst>
                    <a:ext uri="{9D8B030D-6E8A-4147-A177-3AD203B41FA5}">
                      <a16:colId xmlns:a16="http://schemas.microsoft.com/office/drawing/2014/main" val="2764652575"/>
                    </a:ext>
                  </a:extLst>
                </a:gridCol>
                <a:gridCol w="6940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20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45565">
                  <a:extLst>
                    <a:ext uri="{9D8B030D-6E8A-4147-A177-3AD203B41FA5}">
                      <a16:colId xmlns:a16="http://schemas.microsoft.com/office/drawing/2014/main" val="3670100526"/>
                    </a:ext>
                  </a:extLst>
                </a:gridCol>
              </a:tblGrid>
              <a:tr h="2408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홀수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카트</a:t>
                      </a:r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카트수</a:t>
                      </a:r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배터리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충전기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팀수</a:t>
                      </a:r>
                      <a:r>
                        <a:rPr lang="en-US" altLang="ko-KR" sz="1200" smtClean="0"/>
                        <a:t>[Max.]</a:t>
                      </a:r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부하율</a:t>
                      </a:r>
                      <a:r>
                        <a:rPr lang="en-US" altLang="ko-KR" sz="1200" smtClean="0"/>
                        <a:t>[</a:t>
                      </a:r>
                      <a:r>
                        <a:rPr lang="ko-KR" altLang="en-US" sz="1200" smtClean="0"/>
                        <a:t>％</a:t>
                      </a:r>
                      <a:r>
                        <a:rPr lang="en-US" altLang="ko-KR" sz="1200" smtClean="0"/>
                        <a:t>]</a:t>
                      </a:r>
                      <a:endParaRPr lang="en-US" altLang="ko-KR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958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18</a:t>
                      </a:r>
                      <a:r>
                        <a:rPr lang="ko-KR" altLang="en-US" sz="1200" b="1" smtClean="0"/>
                        <a:t>홀</a:t>
                      </a:r>
                      <a:endParaRPr lang="ko-KR" altLang="en-US" sz="12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/>
                        <a:t>야마하카트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51</a:t>
                      </a:r>
                      <a:r>
                        <a:rPr lang="ko-KR" altLang="en-US" sz="1200" b="1" smtClean="0"/>
                        <a:t>대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L-12165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44</a:t>
                      </a:r>
                      <a:r>
                        <a:rPr lang="ko-KR" altLang="en-US" sz="1200" b="1" smtClean="0"/>
                        <a:t>대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‘19.09[22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-132</a:t>
                      </a:r>
                      <a:r>
                        <a:rPr lang="ko-KR" altLang="en-US" sz="1200" b="1" smtClean="0"/>
                        <a:t>개</a:t>
                      </a:r>
                      <a:r>
                        <a:rPr lang="en-US" altLang="ko-KR" sz="1200" b="1" smtClean="0"/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mtClean="0"/>
                        <a:t>내장형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90~94</a:t>
                      </a:r>
                      <a:r>
                        <a:rPr lang="ko-KR" altLang="en-US" sz="1200" b="1" smtClean="0"/>
                        <a:t>팀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180~188</a:t>
                      </a:r>
                      <a:r>
                        <a:rPr lang="ko-KR" altLang="en-US" sz="1200" b="1" smtClean="0"/>
                        <a:t>％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9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‘20.03[13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-78</a:t>
                      </a:r>
                      <a:r>
                        <a:rPr lang="ko-KR" altLang="en-US" sz="1200" b="1" smtClean="0"/>
                        <a:t>개</a:t>
                      </a:r>
                      <a:r>
                        <a:rPr lang="en-US" altLang="ko-KR" sz="1200" b="1" smtClean="0"/>
                        <a:t>]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2987732"/>
                  </a:ext>
                </a:extLst>
              </a:tr>
              <a:tr h="2379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‘20.04[9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-54</a:t>
                      </a:r>
                      <a:r>
                        <a:rPr lang="ko-KR" altLang="en-US" sz="1200" b="1" smtClean="0"/>
                        <a:t>개</a:t>
                      </a:r>
                      <a:r>
                        <a:rPr lang="en-US" altLang="ko-KR" sz="1200" b="1" smtClean="0"/>
                        <a:t>]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1384097"/>
                  </a:ext>
                </a:extLst>
              </a:tr>
              <a:tr h="2379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latin typeface="+mn-lt"/>
                        </a:rPr>
                        <a:t>기타</a:t>
                      </a:r>
                      <a:endParaRPr lang="en-US" altLang="ko-KR" sz="1200" b="1" smtClean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latin typeface="+mn-lt"/>
                        </a:rPr>
                        <a:t>4</a:t>
                      </a:r>
                      <a:r>
                        <a:rPr lang="ko-KR" altLang="en-US" sz="1200" b="1" smtClean="0">
                          <a:latin typeface="+mn-lt"/>
                        </a:rPr>
                        <a:t>대</a:t>
                      </a:r>
                      <a:endParaRPr lang="ko-KR" altLang="en-US" sz="1200" b="1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latin typeface="+mn-lt"/>
                        </a:rPr>
                        <a:t>-</a:t>
                      </a:r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0379358"/>
                  </a:ext>
                </a:extLst>
              </a:tr>
              <a:tr h="24747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Li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3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-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5711495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:a16="http://schemas.microsoft.com/office/drawing/2014/main" id="{D53516F7-38A8-4483-ABBD-275D6FCEFBEF}"/>
              </a:ext>
            </a:extLst>
          </p:cNvPr>
          <p:cNvSpPr/>
          <p:nvPr/>
        </p:nvSpPr>
        <p:spPr>
          <a:xfrm>
            <a:off x="323528" y="2483604"/>
            <a:ext cx="9237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부하율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％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평균 일가용 카트 수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50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대 기준      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정제수보충주기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: 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회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/1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개월</a:t>
            </a:r>
            <a:endParaRPr lang="en-US" altLang="ko-KR" sz="12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651128"/>
            <a:ext cx="12426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유성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현황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282703" y="13811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유성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7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703729"/>
            <a:ext cx="23471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유성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충방전패턴 확인결과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282703" y="13811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유성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638269"/>
              </p:ext>
            </p:extLst>
          </p:nvPr>
        </p:nvGraphicFramePr>
        <p:xfrm>
          <a:off x="128464" y="980728"/>
          <a:ext cx="9621384" cy="1635389"/>
        </p:xfrm>
        <a:graphic>
          <a:graphicData uri="http://schemas.openxmlformats.org/drawingml/2006/table">
            <a:tbl>
              <a:tblPr/>
              <a:tblGrid>
                <a:gridCol w="509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4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5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50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74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77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15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61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5316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316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154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471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9600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926191">
                  <a:extLst>
                    <a:ext uri="{9D8B030D-6E8A-4147-A177-3AD203B41FA5}">
                      <a16:colId xmlns:a16="http://schemas.microsoft.com/office/drawing/2014/main" val="2348075923"/>
                    </a:ext>
                  </a:extLst>
                </a:gridCol>
              </a:tblGrid>
              <a:tr h="239456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방전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 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비고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935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9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야마하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#30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L12165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CA9H19E/9H26A1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[’19.09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 장착</a:t>
                      </a: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4:49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-28.2</a:t>
                      </a:r>
                      <a:endParaRPr lang="en-US" altLang="ko-KR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[29.6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-24.5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[25.7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59.3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[1.65]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-204.7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3:38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29.2Ah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[104.0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29.2Ah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[132.7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89.7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[2.49]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12.0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사용시간저하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9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야마하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#55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L12165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CA0D05E/0D10A1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[’20.04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 장착</a:t>
                      </a: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5:13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-28.7</a:t>
                      </a:r>
                      <a:endParaRPr lang="en-US" altLang="ko-KR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[30.1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-25.1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[26.4</a:t>
                      </a:r>
                      <a:r>
                        <a:rPr lang="ko-KR" alt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65.0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[1.80]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-203.9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3:51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32.9Ah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[114.7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32.9Ah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[131.2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96.0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[2.67]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12.2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비교카트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829109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01" y="2708920"/>
            <a:ext cx="4519359" cy="352839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2944" y="2708920"/>
            <a:ext cx="5220840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00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282703" y="13811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유성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88" y="764704"/>
            <a:ext cx="4548972" cy="380513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968" y="755568"/>
            <a:ext cx="5184576" cy="382556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28464" y="4653136"/>
            <a:ext cx="9526016" cy="1157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상태 비중편차가 크게 발생되고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[1.004~1.264/25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], #10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번 카트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Mossing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현상 확인됨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 확인결과 부하량은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29.6~30.1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 수준으로 중부하 조건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충전율은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131.2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％로 확인 됨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불만카트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(#30)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정전류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12A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변곡전압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88V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도달 후 정전압 구간 전압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Drop[85.9V]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발생 후 충전종료전압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[93~96V] 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미도달 상태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89.7V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수준에서 충전종료 됨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466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EDA9B9-89BC-408A-BAF3-19B6F214AC75}"/>
              </a:ext>
            </a:extLst>
          </p:cNvPr>
          <p:cNvSpPr/>
          <p:nvPr/>
        </p:nvSpPr>
        <p:spPr>
          <a:xfrm>
            <a:off x="-15552" y="73152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점검내역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1070796"/>
            <a:ext cx="37641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-1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#10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중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55" y="1340768"/>
            <a:ext cx="5356537" cy="1528769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2852937"/>
            <a:ext cx="46169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6-2) #39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중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6" y="3124368"/>
            <a:ext cx="5356537" cy="1528769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4687825"/>
            <a:ext cx="46169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6-3) #6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중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56" y="4924567"/>
            <a:ext cx="5356537" cy="1528769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5484998" y="1340768"/>
            <a:ext cx="1412217" cy="136815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943094" y="1340768"/>
            <a:ext cx="1412217" cy="136815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401190" y="1340768"/>
            <a:ext cx="1412217" cy="136815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487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EDA9B9-89BC-408A-BAF3-19B6F214AC75}"/>
              </a:ext>
            </a:extLst>
          </p:cNvPr>
          <p:cNvSpPr/>
          <p:nvPr/>
        </p:nvSpPr>
        <p:spPr>
          <a:xfrm>
            <a:off x="-15552" y="73152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점검내역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1070796"/>
            <a:ext cx="441659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6-4) #19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2757273"/>
            <a:ext cx="57663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6-5) #30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충방전패턴확인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4520153"/>
            <a:ext cx="5816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-6) #30 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충방전패턴확인 후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64" y="1298099"/>
            <a:ext cx="5040559" cy="143858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66" y="3015976"/>
            <a:ext cx="5040557" cy="143858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80" y="4788000"/>
            <a:ext cx="5078135" cy="144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97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EDA9B9-89BC-408A-BAF3-19B6F214AC75}"/>
              </a:ext>
            </a:extLst>
          </p:cNvPr>
          <p:cNvSpPr/>
          <p:nvPr/>
        </p:nvSpPr>
        <p:spPr>
          <a:xfrm>
            <a:off x="-15552" y="73152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점검내역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1008522"/>
            <a:ext cx="46169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6-7) #25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중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64" y="1257506"/>
            <a:ext cx="5040559" cy="1513896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4664337"/>
            <a:ext cx="29883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6-9) #22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비교차량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6" y="3138672"/>
            <a:ext cx="5428545" cy="1549320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0" y="4904016"/>
            <a:ext cx="5428545" cy="154932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2852936"/>
            <a:ext cx="441659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6-8) #31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(11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사용시간저하불만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9085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EDA9B9-89BC-408A-BAF3-19B6F214AC75}"/>
              </a:ext>
            </a:extLst>
          </p:cNvPr>
          <p:cNvSpPr/>
          <p:nvPr/>
        </p:nvSpPr>
        <p:spPr>
          <a:xfrm>
            <a:off x="-15552" y="73152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점검내역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982218"/>
            <a:ext cx="30748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6-10) #24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비교차량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60" y="1259217"/>
            <a:ext cx="5428545" cy="1549320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2780928"/>
            <a:ext cx="4224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6-11) #55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비교차량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충방전패턴확인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6" y="3033040"/>
            <a:ext cx="5428545" cy="1549320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4604302"/>
            <a:ext cx="44246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6-12) #55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비교차량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충방전패턴확인 후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56" y="4881301"/>
            <a:ext cx="5428545" cy="150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094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EDA9B9-89BC-408A-BAF3-19B6F214AC75}"/>
              </a:ext>
            </a:extLst>
          </p:cNvPr>
          <p:cNvSpPr/>
          <p:nvPr/>
        </p:nvSpPr>
        <p:spPr>
          <a:xfrm>
            <a:off x="-15552" y="73152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점검내역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982218"/>
            <a:ext cx="30748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6-13) #12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후 대기상태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비교차량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65" y="1259217"/>
            <a:ext cx="5328592" cy="1549320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2845487"/>
            <a:ext cx="36872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6-14) #39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회수제품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회수직후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75A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방전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TEST)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65" y="3140766"/>
            <a:ext cx="5328592" cy="151237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4653136"/>
            <a:ext cx="34243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6-15) #39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회수제품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(3A-34HR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-102Ah)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65" y="4893185"/>
            <a:ext cx="5428545" cy="154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541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EDA9B9-89BC-408A-BAF3-19B6F214AC75}"/>
              </a:ext>
            </a:extLst>
          </p:cNvPr>
          <p:cNvSpPr/>
          <p:nvPr/>
        </p:nvSpPr>
        <p:spPr>
          <a:xfrm>
            <a:off x="-15552" y="73152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점검내역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982218"/>
            <a:ext cx="34243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6-16)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#39 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회수제품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3A-64HR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192Ah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64" y="1259217"/>
            <a:ext cx="5428545" cy="1549320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28464" y="2920732"/>
            <a:ext cx="75151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-.#39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불만카트 배터리 회수 후 정전류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(3A) 64Hr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진행 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1.162~1.261/25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 비중편차 발생되었으며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</a:p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 중 온도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44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℃로 확인 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카트 내장형 충전기 적용 충전 시 고열현상 발생될 것으로 판단 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1311644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2217</TotalTime>
  <Words>773</Words>
  <Application>Microsoft Office PowerPoint</Application>
  <PresentationFormat>A4 용지(210x297mm)</PresentationFormat>
  <Paragraphs>139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HY헤드라인M</vt:lpstr>
      <vt:lpstr>굴림</vt:lpstr>
      <vt:lpstr>맑은 고딕</vt:lpstr>
      <vt:lpstr>Arial</vt:lpstr>
      <vt:lpstr>Verdana</vt:lpstr>
      <vt:lpstr>PSC테마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gbattery</cp:lastModifiedBy>
  <cp:revision>150</cp:revision>
  <dcterms:created xsi:type="dcterms:W3CDTF">2012-02-23T05:18:06Z</dcterms:created>
  <dcterms:modified xsi:type="dcterms:W3CDTF">2020-08-10T06:39:46Z</dcterms:modified>
</cp:coreProperties>
</file>