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5E18E2-024B-46C4-9B6E-6546EF1AE37A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8E4E47-4890-455F-B481-7C22094C6C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2082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8E4E47-4890-455F-B481-7C22094C6CF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1781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993746-E870-0301-8774-CBDDA7DA66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69EE517-4E1E-BB5E-8816-8D0EFBE735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B3D112-8E08-A94A-595D-C2F1B260B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D7391C7-101C-D8C6-8157-38A177E8B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DB4E5D8-BC1B-499F-3AF5-54C0DB3FE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749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CD4C55-7C1F-059D-7BF9-033EE695C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C269259-135B-59C0-2B43-CDC73AED83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A99C3D-2F68-25A9-0D91-F5D3DD2C6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987C6C-4D42-56EE-2FE6-18B3F4138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36A7E57-9967-3A25-AF1D-546719DCD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0291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3C9C46-7680-27B3-0F81-226C22DF8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CE905D7-F69E-DF9C-C6D1-3556820069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C3AD3DE-8167-AF88-0FA0-6074BFA07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95EA368-3702-47D0-A2C9-705144736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3F24462-B202-B02F-CE9C-1C0DABFBB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9628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DF7FD7-497B-7D7D-209A-DB1537E37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CD316CF-D414-83AD-5406-FE13A5844E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43EEDF5-DF79-F718-EE60-278EEB9CC6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4673B8C-F1BD-480B-7294-E779DD35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A7DFFC-F975-9DDC-B9A0-8708BA81F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AB48B3D-F9DB-00CF-A045-A808CC71B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966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657434-6F31-A1B9-115B-CA1619448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7C92944-EDF8-F8D7-7536-1FA7427211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DF35039-3F08-78B6-1983-802196B260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46E30EC-9CB9-F8B4-3103-4FC101495F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DC71700-FDA7-759E-AE05-0F906BCDBC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1D93449-FB34-62D6-699F-DA08673B1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F6EC7EE-8984-5DC8-755D-856EA3682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1576D30-66DD-B17D-29AC-8623F82B5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719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C87BC2-5B82-F647-AF4F-AC917616A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EC47E06-18F6-BD2C-5C36-001EDD159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D261E80-8343-F1C0-918A-7836E3D3D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999203A-7096-14CA-9892-8B87D8105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1067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AA28722-6E54-E0D9-BB8A-0DC2A8BE9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6CCFE48-1B18-5B54-71E9-D7E404602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F52A7BD-1C85-3E83-62A3-B40858926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8749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DB18CC-3110-F843-7F4A-32E24BC07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9B58143-7394-6EC7-27D8-06DD2E3F09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173CC2C-3A89-8744-7EFB-7CF2C85503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426F960-2EA7-7133-059C-432540FF8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5EEBDDC-0395-418D-D2EB-73FD6FD8F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CEB946B-8168-5168-FFAA-9680741F7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03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5867DD-FF2C-F684-5E18-1687A547D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35695C8-94AC-0EB2-F1C1-105C4E4E74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01E45F2-3770-473E-1224-9A72CB889C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FF50C8B-2C43-3897-EF88-008B957DC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31EC99C-71B7-C54C-1318-5FCE8B01B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AC3E4E2-DC4C-665E-EB31-29E5072B6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3952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8CE4E2-EA3D-8F5E-5218-13662D509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D14A08E-AD5D-4D2A-779B-F67D2CE17F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46A786-0976-49A5-F68A-75E500448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A3F2DCF-4AB4-7D72-D6AB-77588DE90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CECD7AA-74A1-44B3-F87D-B6822506E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832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63B943F-E3C4-F61C-F672-E53F890517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C41A14C-F1D2-9CF0-9410-345AB24613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779FFE-A498-AF94-BE0C-6CEC6557E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6CF0F0A-4055-3052-8B76-E9E396242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486F837-6985-921A-33F6-D4C988A57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2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8FBD9D0-45BE-8327-8200-08499F81F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4D9913E-F753-55E2-B4AD-9692AED0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B209E5-B416-E479-11CD-77A67B3A32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63FE3-7931-4AB6-A3A4-2F5D0584A05F}" type="datetimeFigureOut">
              <a:rPr lang="ko-KR" altLang="en-US" smtClean="0"/>
              <a:t>2024-10-14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537A37-B1BC-D5F1-3534-E67CE837CF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8A8D4BD-993B-2F8B-7244-A829D71498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4653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534A1AB-E285-C87B-CB2F-284AB9E70512}"/>
              </a:ext>
            </a:extLst>
          </p:cNvPr>
          <p:cNvCxnSpPr/>
          <p:nvPr/>
        </p:nvCxnSpPr>
        <p:spPr>
          <a:xfrm>
            <a:off x="0" y="621792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3508C2F-F505-B4BA-1A30-8665EADC75FC}"/>
              </a:ext>
            </a:extLst>
          </p:cNvPr>
          <p:cNvSpPr txBox="1"/>
          <p:nvPr/>
        </p:nvSpPr>
        <p:spPr>
          <a:xfrm>
            <a:off x="54864" y="137160"/>
            <a:ext cx="835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한화에너지 여수공장 </a:t>
            </a:r>
            <a:r>
              <a:rPr lang="en-US" altLang="ko-KR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VGS1000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누액불만 점검결과 </a:t>
            </a:r>
            <a:r>
              <a:rPr lang="en-US" altLang="ko-KR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[’24.10.14]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11D686-DB83-B8D5-08C9-D89377A475E0}"/>
              </a:ext>
            </a:extLst>
          </p:cNvPr>
          <p:cNvSpPr txBox="1"/>
          <p:nvPr/>
        </p:nvSpPr>
        <p:spPr>
          <a:xfrm>
            <a:off x="54864" y="786384"/>
            <a:ext cx="7895110" cy="33932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점검일자 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’24.08.26 / ‘24.09.05/’24.10.14</a:t>
            </a:r>
          </a:p>
          <a:p>
            <a:pPr>
              <a:lnSpc>
                <a:spcPct val="150000"/>
              </a:lnSpc>
            </a:pP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불만내용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‘24.07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설치 후 약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개월 도달시 접합부 누액  불만제품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2EA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추가 발생 됨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 [#6,#83,#87] </a:t>
            </a: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-.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기 접합부 누액 교체품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(4EA) : #36,#88,#89,#97 -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교체완료</a:t>
            </a: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-.24,09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누액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#6, #83 -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교체예정</a:t>
            </a: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</a:t>
            </a: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-.’24.10.14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누액 불만 </a:t>
            </a: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#7, #86</a:t>
            </a:r>
          </a:p>
          <a:p>
            <a:pPr>
              <a:lnSpc>
                <a:spcPct val="150000"/>
              </a:lnSpc>
            </a:pP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점검결과</a:t>
            </a: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#7,#86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번 접합부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pH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페이퍼 확인 시 전해액 확인되었으며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절연저항계 측정 시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#7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번은 모서리부 절연파괴 확인되었으며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#86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번 절연저항계 미  반응됨에 따라 접합부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pH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페이퍼 부착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재확인 예정임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결론</a:t>
            </a: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-.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접합부 누액으로 확인된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#7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번은 무상교체 필요하며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절연저항계 미반응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#86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은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pH-Paper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부착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추가 확인 예정임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6CBA440-D13F-2CD8-1186-808074B2D7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8127" y="4344210"/>
            <a:ext cx="1995010" cy="212974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687C753-B651-D414-AD64-1F1EC1238B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8235" y="4344210"/>
            <a:ext cx="1995010" cy="2129738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69728273-BFF2-F222-EF7F-4828E09222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2394757" y="4322227"/>
            <a:ext cx="2200978" cy="2244948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5EEDBB9C-53EF-0D67-439A-5BFCC7D897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625" y="4344212"/>
            <a:ext cx="2112807" cy="216631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A0ADBB9-AF3B-A3F1-7AA9-F34846C6EEB1}"/>
              </a:ext>
            </a:extLst>
          </p:cNvPr>
          <p:cNvSpPr txBox="1"/>
          <p:nvPr/>
        </p:nvSpPr>
        <p:spPr>
          <a:xfrm>
            <a:off x="4808126" y="4344210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#86</a:t>
            </a:r>
            <a:endParaRPr lang="ko-KR" altLang="en-US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DE01E2F-CA0C-A328-1F17-586194C78F78}"/>
              </a:ext>
            </a:extLst>
          </p:cNvPr>
          <p:cNvSpPr txBox="1"/>
          <p:nvPr/>
        </p:nvSpPr>
        <p:spPr>
          <a:xfrm>
            <a:off x="6888234" y="4344210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#86</a:t>
            </a:r>
            <a:endParaRPr lang="ko-KR" altLang="en-US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10EF58-A017-6160-0DDF-BDB741BA89C3}"/>
              </a:ext>
            </a:extLst>
          </p:cNvPr>
          <p:cNvSpPr txBox="1"/>
          <p:nvPr/>
        </p:nvSpPr>
        <p:spPr>
          <a:xfrm>
            <a:off x="200625" y="4344212"/>
            <a:ext cx="487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>
                <a:highlight>
                  <a:srgbClr val="FFFF00"/>
                </a:highlight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#7</a:t>
            </a:r>
            <a:endParaRPr lang="ko-KR" altLang="en-US">
              <a:highlight>
                <a:srgbClr val="FFFF00"/>
              </a:highlight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686FA51-77F7-97E1-AA7D-52D439404649}"/>
              </a:ext>
            </a:extLst>
          </p:cNvPr>
          <p:cNvSpPr txBox="1"/>
          <p:nvPr/>
        </p:nvSpPr>
        <p:spPr>
          <a:xfrm>
            <a:off x="2372772" y="4344212"/>
            <a:ext cx="487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>
                <a:highlight>
                  <a:srgbClr val="FFFF00"/>
                </a:highlight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#7</a:t>
            </a:r>
            <a:endParaRPr lang="ko-KR" altLang="en-US">
              <a:highlight>
                <a:srgbClr val="FFFF00"/>
              </a:highlight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46FE53EA-09DE-E004-E14C-8E050A084C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48219" y="4344210"/>
            <a:ext cx="3143197" cy="212973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5793F51-606D-84D2-ACAF-5973D630802D}"/>
              </a:ext>
            </a:extLst>
          </p:cNvPr>
          <p:cNvSpPr txBox="1"/>
          <p:nvPr/>
        </p:nvSpPr>
        <p:spPr>
          <a:xfrm>
            <a:off x="8968343" y="4344210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#86</a:t>
            </a:r>
            <a:endParaRPr lang="ko-KR" altLang="en-US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0517DA94-C4A4-33DE-08E8-B46086346283}"/>
              </a:ext>
            </a:extLst>
          </p:cNvPr>
          <p:cNvSpPr/>
          <p:nvPr/>
        </p:nvSpPr>
        <p:spPr>
          <a:xfrm>
            <a:off x="4736592" y="4279392"/>
            <a:ext cx="7406640" cy="2256641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7BF6A42A-E39E-E893-9F26-303FDCF489A5}"/>
              </a:ext>
            </a:extLst>
          </p:cNvPr>
          <p:cNvSpPr/>
          <p:nvPr/>
        </p:nvSpPr>
        <p:spPr>
          <a:xfrm>
            <a:off x="146305" y="4279392"/>
            <a:ext cx="4526280" cy="2256641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6452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169</Words>
  <Application>Microsoft Office PowerPoint</Application>
  <PresentationFormat>와이드스크린</PresentationFormat>
  <Paragraphs>19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세방고딕 Regular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Master</dc:creator>
  <cp:lastModifiedBy>Master</cp:lastModifiedBy>
  <cp:revision>4</cp:revision>
  <dcterms:created xsi:type="dcterms:W3CDTF">2024-08-27T04:37:32Z</dcterms:created>
  <dcterms:modified xsi:type="dcterms:W3CDTF">2024-10-14T07:23:48Z</dcterms:modified>
</cp:coreProperties>
</file>