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theme/theme4.xml" ContentType="application/vnd.openxmlformats-officedocument.theme+xml"/>
  <Override PartName="/ppt/theme/theme5.xml" ContentType="application/vnd.openxmlformats-officedocument.theme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  <p:sldMasterId id="2147484670" r:id="rId3"/>
  </p:sldMasterIdLst>
  <p:notesMasterIdLst>
    <p:notesMasterId r:id="rId7"/>
  </p:notesMasterIdLst>
  <p:handoutMasterIdLst>
    <p:handoutMasterId r:id="rId8"/>
  </p:handoutMasterIdLst>
  <p:sldIdLst>
    <p:sldId id="620" r:id="rId4"/>
    <p:sldId id="623" r:id="rId5"/>
    <p:sldId id="621" r:id="rId6"/>
  </p:sldIdLst>
  <p:sldSz cx="9906000" cy="6858000" type="A4"/>
  <p:notesSz cx="9926638" cy="6797675"/>
  <p:custDataLst>
    <p:tags r:id="rId9"/>
  </p:custDataLst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335F8D7-1365-45DE-8887-1949EC70923B}">
          <p14:sldIdLst>
            <p14:sldId id="620"/>
            <p14:sldId id="623"/>
            <p14:sldId id="621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822" userDrawn="1">
          <p15:clr>
            <a:srgbClr val="A4A3A4"/>
          </p15:clr>
        </p15:guide>
        <p15:guide id="2" pos="4367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38" autoAdjust="0"/>
    <p:restoredTop sz="97138" autoAdjust="0"/>
  </p:normalViewPr>
  <p:slideViewPr>
    <p:cSldViewPr snapToGrid="0" showGuides="1">
      <p:cViewPr>
        <p:scale>
          <a:sx n="105" d="100"/>
          <a:sy n="105" d="100"/>
        </p:scale>
        <p:origin x="-762" y="-12"/>
      </p:cViewPr>
      <p:guideLst>
        <p:guide orient="horz" pos="822"/>
        <p:guide pos="43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tags" Target="tags/tag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6.jpeg"/><Relationship Id="rId11" Type="http://schemas.openxmlformats.org/officeDocument/2006/relationships/image" Target="../media/image10.pn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microsoft.com/office/2007/relationships/hdphoto" Target="../media/hdphoto1.wdp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3.xml"/><Relationship Id="rId6" Type="http://schemas.openxmlformats.org/officeDocument/2006/relationships/image" Target="../media/image6.jpeg"/><Relationship Id="rId11" Type="http://schemas.openxmlformats.org/officeDocument/2006/relationships/image" Target="../media/image10.pn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microsoft.com/office/2007/relationships/hdphoto" Target="../media/hdphoto1.wdp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1291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5821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45508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7689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5581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5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6" r:id="rId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8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98315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  <p:sldLayoutId id="2147484672" r:id="rId2"/>
    <p:sldLayoutId id="2147484674" r:id="rId3"/>
    <p:sldLayoutId id="2147484675" r:id="rId4"/>
    <p:sldLayoutId id="2147484676" r:id="rId5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.png"/><Relationship Id="rId2" Type="http://schemas.openxmlformats.org/officeDocument/2006/relationships/tags" Target="../tags/tag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png"/><Relationship Id="rId5" Type="http://schemas.openxmlformats.org/officeDocument/2006/relationships/image" Target="../media/image15.emf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1330410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출력물 버튼 위치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247157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&gt; Printing Schedule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 공지 양식 출력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Printing Schedule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46" y="1691490"/>
            <a:ext cx="8727541" cy="3989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1878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8929644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 공지 양식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Header]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1466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&gt; Printing Schedule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 공지 양식 출력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Printing Schedule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 FWO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화면에서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Printing Schedule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클릭하여 양식을 출력함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수신 거래처명은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BP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Ordering Party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이름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(Printing Address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첫줄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이 출력되며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상에서 수정 가능함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3.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거래처 담당자 정보는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BP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Communication Party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Printing Address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정보가 출력되며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상에서 수정 가능함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50" y="1641933"/>
            <a:ext cx="6422390" cy="21898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05"/>
          <a:stretch/>
        </p:blipFill>
        <p:spPr bwMode="auto">
          <a:xfrm>
            <a:off x="393382" y="3740337"/>
            <a:ext cx="3091498" cy="252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76"/>
          <a:stretch/>
        </p:blipFill>
        <p:spPr bwMode="auto">
          <a:xfrm>
            <a:off x="3803222" y="3728992"/>
            <a:ext cx="3044618" cy="2534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20800" y="2651760"/>
            <a:ext cx="944880" cy="203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320800" y="2895600"/>
            <a:ext cx="2052000" cy="203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164080" y="5842000"/>
            <a:ext cx="504000" cy="108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" name="Elbow Connector 3"/>
          <p:cNvCxnSpPr>
            <a:stCxn id="14" idx="1"/>
            <a:endCxn id="2" idx="1"/>
          </p:cNvCxnSpPr>
          <p:nvPr/>
        </p:nvCxnSpPr>
        <p:spPr>
          <a:xfrm rot="10800000">
            <a:off x="1320800" y="2753360"/>
            <a:ext cx="843280" cy="3142640"/>
          </a:xfrm>
          <a:prstGeom prst="bentConnector3">
            <a:avLst>
              <a:gd name="adj1" fmla="val 127108"/>
            </a:avLst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5567680" y="5868720"/>
            <a:ext cx="1116000" cy="108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0" name="Elbow Connector 19"/>
          <p:cNvCxnSpPr>
            <a:stCxn id="19" idx="1"/>
            <a:endCxn id="13" idx="3"/>
          </p:cNvCxnSpPr>
          <p:nvPr/>
        </p:nvCxnSpPr>
        <p:spPr>
          <a:xfrm rot="10800000">
            <a:off x="3372800" y="2997200"/>
            <a:ext cx="2194880" cy="2925520"/>
          </a:xfrm>
          <a:prstGeom prst="bentConnector3">
            <a:avLst>
              <a:gd name="adj1" fmla="val 84254"/>
            </a:avLst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84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62148917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" y="1676153"/>
            <a:ext cx="6437330" cy="26012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343"/>
          <a:stretch/>
        </p:blipFill>
        <p:spPr bwMode="auto">
          <a:xfrm>
            <a:off x="426720" y="3948342"/>
            <a:ext cx="3294059" cy="232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204857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 공지 양식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Content]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703327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&gt; Printing Schedule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 공지 양식 출력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Printing Schedule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4. Remark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 시는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&gt; Notes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탭에서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‘Schedule Notice’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타입의 노트를 추가하면 가능함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5. DOC &amp; CARGO C/T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는 해당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와 연결되어 있는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FB &gt; Locations and Dates/Times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탭에서 입력할 수 있음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0353" y="3982720"/>
            <a:ext cx="2823697" cy="2294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2509520" y="2702560"/>
            <a:ext cx="1625600" cy="324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83913" y="5770880"/>
            <a:ext cx="1296000" cy="108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83913" y="6085840"/>
            <a:ext cx="1296000" cy="108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0" name="Elbow Connector 9"/>
          <p:cNvCxnSpPr>
            <a:stCxn id="8" idx="1"/>
            <a:endCxn id="7" idx="3"/>
          </p:cNvCxnSpPr>
          <p:nvPr/>
        </p:nvCxnSpPr>
        <p:spPr>
          <a:xfrm rot="10800000">
            <a:off x="4135121" y="2864560"/>
            <a:ext cx="448793" cy="2960320"/>
          </a:xfrm>
          <a:prstGeom prst="bentConnector3">
            <a:avLst>
              <a:gd name="adj1" fmla="val 50000"/>
            </a:avLst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/>
          <p:cNvCxnSpPr>
            <a:stCxn id="9" idx="1"/>
            <a:endCxn id="7" idx="3"/>
          </p:cNvCxnSpPr>
          <p:nvPr/>
        </p:nvCxnSpPr>
        <p:spPr>
          <a:xfrm rot="10800000">
            <a:off x="4135121" y="2864560"/>
            <a:ext cx="448793" cy="3275280"/>
          </a:xfrm>
          <a:prstGeom prst="bentConnector3">
            <a:avLst>
              <a:gd name="adj1" fmla="val 50000"/>
            </a:avLst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679446" y="5425440"/>
            <a:ext cx="2993090" cy="203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94360" y="3271520"/>
            <a:ext cx="1191560" cy="6768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3" name="Elbow Connector 22"/>
          <p:cNvCxnSpPr>
            <a:stCxn id="18" idx="0"/>
            <a:endCxn id="20" idx="2"/>
          </p:cNvCxnSpPr>
          <p:nvPr/>
        </p:nvCxnSpPr>
        <p:spPr>
          <a:xfrm rot="16200000" flipV="1">
            <a:off x="944517" y="4193965"/>
            <a:ext cx="1477098" cy="985851"/>
          </a:xfrm>
          <a:prstGeom prst="bentConnector3">
            <a:avLst>
              <a:gd name="adj1" fmla="val 50000"/>
            </a:avLst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137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marL="228600" indent="-228600" algn="l">
          <a:buAutoNum type="arabicPeriod"/>
          <a:defRPr dirty="0" smtClean="0">
            <a:solidFill>
              <a:schemeClr val="tx1"/>
            </a:solidFill>
            <a:latin typeface="맑은 고딕" pitchFamily="50" charset="-127"/>
            <a:ea typeface="맑은 고딕" pitchFamily="50" charset="-127"/>
            <a:cs typeface="윤고딕13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15062</TotalTime>
  <Words>152</Words>
  <Application>Microsoft Office PowerPoint</Application>
  <PresentationFormat>A4 용지(210x297mm)</PresentationFormat>
  <Paragraphs>31</Paragraphs>
  <Slides>3</Slides>
  <Notes>0</Notes>
  <HiddenSlides>0</HiddenSlides>
  <MMClips>0</MMClips>
  <ScaleCrop>false</ScaleCrop>
  <HeadingPairs>
    <vt:vector size="6" baseType="variant">
      <vt:variant>
        <vt:lpstr>테마</vt:lpstr>
      </vt:variant>
      <vt:variant>
        <vt:i4>3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7" baseType="lpstr">
      <vt:lpstr>Office Theme</vt:lpstr>
      <vt:lpstr>1_Office Theme</vt:lpstr>
      <vt:lpstr>2_Office Theme</vt:lpstr>
      <vt:lpstr>think-cell Slide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sebang</cp:lastModifiedBy>
  <cp:revision>467</cp:revision>
  <cp:lastPrinted>2006-08-30T13:33:06Z</cp:lastPrinted>
  <dcterms:created xsi:type="dcterms:W3CDTF">2008-05-17T00:48:54Z</dcterms:created>
  <dcterms:modified xsi:type="dcterms:W3CDTF">2015-12-24T04:14:30Z</dcterms:modified>
</cp:coreProperties>
</file>