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57" r:id="rId2"/>
    <p:sldId id="265" r:id="rId3"/>
    <p:sldId id="266" r:id="rId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963" autoAdjust="0"/>
    <p:restoredTop sz="94660"/>
  </p:normalViewPr>
  <p:slideViewPr>
    <p:cSldViewPr>
      <p:cViewPr>
        <p:scale>
          <a:sx n="90" d="100"/>
          <a:sy n="90" d="100"/>
        </p:scale>
        <p:origin x="-1836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AE3C09-E2F6-4AF1-B57E-9A7AD7477940}" type="datetimeFigureOut">
              <a:rPr lang="ko-KR" altLang="en-US" smtClean="0"/>
              <a:pPr/>
              <a:t>2013-11-13</a:t>
            </a:fld>
            <a:endParaRPr lang="ko-KR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462CCD-22EB-4BA8-903F-7FFCABD99AB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6409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14497858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6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55" y="6540500"/>
                        <a:ext cx="112395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34870821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7" name="비트맵 이미지" r:id="rId6" imgW="4029637" imgH="1228571" progId="PBrush">
                  <p:embed/>
                </p:oleObj>
              </mc:Choice>
              <mc:Fallback>
                <p:oleObj name="비트맵 이미지" r:id="rId6" imgW="4029637" imgH="1228571" progId="PBrush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55" y="6540500"/>
                        <a:ext cx="112395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latinLnBrk="0"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pPr latinLnBrk="0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6" y="70024"/>
            <a:ext cx="6446959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18"/>
            <a:ext cx="8639908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80206"/>
            <a:ext cx="2325454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28293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4593" y="0"/>
            <a:ext cx="1557704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2910254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144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93" y="1185863"/>
            <a:ext cx="2312377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0420" y="6373813"/>
            <a:ext cx="139358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2297" y="0"/>
            <a:ext cx="1547446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9743" y="0"/>
            <a:ext cx="1534257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254" y="0"/>
            <a:ext cx="1594338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0393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362256520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0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55" y="6540500"/>
                        <a:ext cx="112395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9333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oleObject" Target="../embeddings/oleObject1.bin"/><Relationship Id="rId5" Type="http://schemas.openxmlformats.org/officeDocument/2006/relationships/vmlDrawing" Target="../drawings/vmlDrawing1.v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2286817369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비트맵 이미지" r:id="rId6" imgW="4029637" imgH="1228571" progId="PBrush">
                  <p:embed/>
                </p:oleObj>
              </mc:Choice>
              <mc:Fallback>
                <p:oleObj name="비트맵 이미지" r:id="rId6" imgW="4029637" imgH="1228571" progId="PBrush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55" y="6540500"/>
                        <a:ext cx="112395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fontAlgn="base" latinLnBrk="0">
              <a:spcBef>
                <a:spcPct val="0"/>
              </a:spcBef>
              <a:spcAft>
                <a:spcPct val="0"/>
              </a:spcAft>
              <a:defRPr/>
            </a:pPr>
            <a:fld id="{104EC927-9575-4CD6-B15D-88D333E939E4}" type="slidenum">
              <a:rPr lang="en-US" smtClean="0">
                <a:solidFill>
                  <a:prstClr val="black"/>
                </a:solidFill>
              </a:rPr>
              <a:pPr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613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6" r:id="rId3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2904394" y="3073400"/>
            <a:ext cx="623960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2400" b="1" dirty="0">
                <a:solidFill>
                  <a:srgbClr val="333333"/>
                </a:solidFill>
                <a:cs typeface="Arial" pitchFamily="34" charset="0"/>
              </a:rPr>
              <a:t>사용자 </a:t>
            </a:r>
            <a:r>
              <a:rPr lang="ko-KR" altLang="en-US" sz="2400" b="1" dirty="0" smtClean="0">
                <a:solidFill>
                  <a:srgbClr val="333333"/>
                </a:solidFill>
                <a:cs typeface="Arial" pitchFamily="34" charset="0"/>
              </a:rPr>
              <a:t>매뉴얼</a:t>
            </a:r>
            <a:endParaRPr lang="en-US" altLang="ko-KR" sz="2400" b="1" dirty="0">
              <a:solidFill>
                <a:srgbClr val="333333"/>
              </a:solidFill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843954" y="5424491"/>
            <a:ext cx="2096966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333333"/>
                </a:solidFill>
                <a:cs typeface="Arial" pitchFamily="34" charset="0"/>
              </a:rPr>
              <a:t>2013.11.13</a:t>
            </a:r>
            <a:endParaRPr lang="en-US" altLang="ko-KR" sz="1200" b="1" dirty="0">
              <a:solidFill>
                <a:srgbClr val="333333"/>
              </a:solidFill>
              <a:cs typeface="Arial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ERP 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구축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2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차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TFT</a:t>
            </a:r>
            <a:endParaRPr lang="ko-KR" altLang="en-US" sz="1200" b="1" dirty="0">
              <a:solidFill>
                <a:srgbClr val="333333"/>
              </a:solidFill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4355976" y="4149080"/>
            <a:ext cx="4788024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2000" b="1" dirty="0" smtClean="0">
                <a:solidFill>
                  <a:srgbClr val="333333"/>
                </a:solidFill>
                <a:cs typeface="Arial" pitchFamily="34" charset="0"/>
              </a:rPr>
              <a:t>판매생산계획리포트 </a:t>
            </a:r>
            <a:endParaRPr lang="en-US" altLang="ko-KR" sz="2000" b="1" dirty="0">
              <a:solidFill>
                <a:srgbClr val="333333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25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739153"/>
              </p:ext>
            </p:extLst>
          </p:nvPr>
        </p:nvGraphicFramePr>
        <p:xfrm>
          <a:off x="317989" y="1295402"/>
          <a:ext cx="8506557" cy="5085926"/>
        </p:xfrm>
        <a:graphic>
          <a:graphicData uri="http://schemas.openxmlformats.org/drawingml/2006/table">
            <a:tbl>
              <a:tblPr/>
              <a:tblGrid>
                <a:gridCol w="8506557"/>
              </a:tblGrid>
              <a:tr h="314171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44216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Both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기준일 입력 후 실행 버튼을 누르면 다음 화면으로 이동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9221415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1301682"/>
                <a:gridCol w="7206341"/>
              </a:tblGrid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ZSOR0040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판매생산계획리포트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 목적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실행화면에서 입력된 기준일 항목 기준의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W+1~W+5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까지의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포함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)+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생산요청계획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정보 조회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40768"/>
            <a:ext cx="4524375" cy="1562100"/>
          </a:xfrm>
          <a:prstGeom prst="rect">
            <a:avLst/>
          </a:prstGeom>
          <a:noFill/>
          <a:ln w="1905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67493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1057375"/>
              </p:ext>
            </p:extLst>
          </p:nvPr>
        </p:nvGraphicFramePr>
        <p:xfrm>
          <a:off x="317989" y="1295402"/>
          <a:ext cx="8506557" cy="5085926"/>
        </p:xfrm>
        <a:graphic>
          <a:graphicData uri="http://schemas.openxmlformats.org/drawingml/2006/table">
            <a:tbl>
              <a:tblPr/>
              <a:tblGrid>
                <a:gridCol w="8506557"/>
              </a:tblGrid>
              <a:tr h="350175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84176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Both"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W1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구간 정보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실행화면에서 입력된 기준일 대비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W+1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주차의 월요일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~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일요일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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대리점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대리점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+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특판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MTS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제품코드의 생산요청 계획수량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+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판매오더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수량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anose="05000000000000000000" pitchFamily="2" charset="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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직판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직판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MTS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제품코드의 생산요청 계획수량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anose="05000000000000000000" pitchFamily="2" charset="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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산전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산전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MTS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제품코드의 생산요청 계획수량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+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판매오더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수량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anose="05000000000000000000" pitchFamily="2" charset="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     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수출 판매계획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수출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MTS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제품코드의 생산요청 계획수량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anose="05000000000000000000" pitchFamily="2" charset="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     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수출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S/O 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수출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MTO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제품코드별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판매오더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수량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anose="05000000000000000000" pitchFamily="2" charset="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     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수출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가오더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수출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MTO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제품코드별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가오더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수량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판매오더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품번별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거부사유가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“ZZ”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인 건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8850895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1301682"/>
                <a:gridCol w="7206341"/>
              </a:tblGrid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ZSOR0040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판매생산계획리포트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 목적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실행화면에서 입력된 기준일 항목 기준의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W+1~W+5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까지의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포함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)+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생산요청계획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정보 조회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40768"/>
            <a:ext cx="8352928" cy="3425267"/>
          </a:xfrm>
          <a:prstGeom prst="rect">
            <a:avLst/>
          </a:prstGeom>
          <a:noFill/>
          <a:ln w="1905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0250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Grayscale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2082</TotalTime>
  <Words>160</Words>
  <Application>Microsoft Office PowerPoint</Application>
  <PresentationFormat>화면 슬라이드 쇼(4:3)</PresentationFormat>
  <Paragraphs>24</Paragraphs>
  <Slides>3</Slides>
  <Notes>1</Notes>
  <HiddenSlides>0</HiddenSlides>
  <MMClips>0</MMClips>
  <ScaleCrop>false</ScaleCrop>
  <HeadingPairs>
    <vt:vector size="6" baseType="variant"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5" baseType="lpstr">
      <vt:lpstr>1_Office Theme</vt:lpstr>
      <vt:lpstr>비트맵 이미지</vt:lpstr>
      <vt:lpstr>PowerPoint 프레젠테이션</vt:lpstr>
      <vt:lpstr>PowerPoint 프레젠테이션</vt:lpstr>
      <vt:lpstr>PowerPoint 프레젠테이션</vt:lpstr>
    </vt:vector>
  </TitlesOfParts>
  <Company>Accenture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사용자 교육 매뉴얼</dc:title>
  <dc:creator>gbattery</dc:creator>
  <cp:lastModifiedBy>Gang, Dong-Hyong</cp:lastModifiedBy>
  <cp:revision>211</cp:revision>
  <dcterms:created xsi:type="dcterms:W3CDTF">2013-06-03T09:19:07Z</dcterms:created>
  <dcterms:modified xsi:type="dcterms:W3CDTF">2013-11-13T07:52:25Z</dcterms:modified>
</cp:coreProperties>
</file>