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A718C-EAED-4D07-9449-44CD3BEBAD80}" type="datetimeFigureOut">
              <a:rPr lang="ko-KR" altLang="en-US" smtClean="0"/>
              <a:t>2018-04-16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FA220-7A1F-4A8F-A7AE-3FEEA999F06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39552" y="980728"/>
            <a:ext cx="3024336" cy="1872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39552" y="3717032"/>
            <a:ext cx="3024336" cy="18722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635896" y="980728"/>
            <a:ext cx="2016224" cy="18722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35896" y="3717032"/>
            <a:ext cx="3024336" cy="18722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6732240" y="3717032"/>
            <a:ext cx="2016224" cy="18722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7452320" y="4293096"/>
            <a:ext cx="360040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화살표 연결선 10"/>
          <p:cNvCxnSpPr/>
          <p:nvPr/>
        </p:nvCxnSpPr>
        <p:spPr>
          <a:xfrm flipV="1">
            <a:off x="5724128" y="4509120"/>
            <a:ext cx="1728192" cy="50405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5076056" y="4725144"/>
            <a:ext cx="576064" cy="576064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724128" y="980728"/>
            <a:ext cx="2016224" cy="18722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971600" y="2924944"/>
            <a:ext cx="2143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제품젖음</a:t>
            </a:r>
            <a:r>
              <a:rPr lang="en-US" altLang="ko-KR" sz="1400" dirty="0" smtClean="0"/>
              <a:t>(2017.12.17Lot)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3923928" y="2924944"/>
            <a:ext cx="13211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I/D </a:t>
            </a:r>
            <a:r>
              <a:rPr lang="ko-KR" altLang="en-US" sz="1400" dirty="0" smtClean="0"/>
              <a:t>흰색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감액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5794113" y="2924944"/>
            <a:ext cx="18742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미체결제품</a:t>
            </a:r>
            <a:r>
              <a:rPr lang="en-US" altLang="ko-KR" sz="1400" dirty="0" smtClean="0"/>
              <a:t>-</a:t>
            </a:r>
            <a:r>
              <a:rPr lang="ko-KR" altLang="en-US" sz="1400" dirty="0" smtClean="0"/>
              <a:t>단자양호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39552" y="5661248"/>
            <a:ext cx="58544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방치시험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바닥 </a:t>
            </a:r>
            <a:r>
              <a:rPr lang="ko-KR" altLang="en-US" sz="1400" dirty="0" err="1" smtClean="0"/>
              <a:t>스크레치</a:t>
            </a:r>
            <a:r>
              <a:rPr lang="ko-KR" altLang="en-US" sz="1400" dirty="0" smtClean="0"/>
              <a:t> 발생 부 </a:t>
            </a:r>
            <a:r>
              <a:rPr lang="ko-KR" altLang="en-US" sz="1400" dirty="0" err="1" smtClean="0"/>
              <a:t>누액현상</a:t>
            </a:r>
            <a:r>
              <a:rPr lang="ko-KR" altLang="en-US" sz="1400" dirty="0" smtClean="0"/>
              <a:t> 확인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충격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파임 현상 없음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7504" y="116632"/>
            <a:ext cx="6538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이성물류 </a:t>
            </a:r>
            <a:r>
              <a:rPr lang="en-US" altLang="ko-KR" sz="2400" b="1" dirty="0" smtClean="0"/>
              <a:t>GB170L </a:t>
            </a:r>
            <a:r>
              <a:rPr lang="ko-KR" altLang="en-US" sz="2400" b="1" dirty="0" err="1" smtClean="0"/>
              <a:t>누액불만제품</a:t>
            </a:r>
            <a:r>
              <a:rPr lang="en-US" altLang="ko-KR" sz="2400" b="1" dirty="0" smtClean="0"/>
              <a:t>-1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(‘18.04.16)</a:t>
            </a:r>
            <a:endParaRPr lang="ko-KR" altLang="en-US" sz="2400" b="1" dirty="0"/>
          </a:p>
        </p:txBody>
      </p:sp>
      <p:cxnSp>
        <p:nvCxnSpPr>
          <p:cNvPr id="20" name="직선 연결선 19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39552" y="6093296"/>
            <a:ext cx="47387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▶제품회수</a:t>
            </a:r>
            <a:r>
              <a:rPr lang="en-US" altLang="ko-KR" b="1" dirty="0"/>
              <a:t> </a:t>
            </a:r>
            <a:r>
              <a:rPr lang="ko-KR" altLang="en-US" b="1" dirty="0" smtClean="0"/>
              <a:t>후 고율발전기 </a:t>
            </a:r>
            <a:r>
              <a:rPr lang="en-US" altLang="ko-KR" b="1" dirty="0" smtClean="0"/>
              <a:t>Test </a:t>
            </a:r>
            <a:r>
              <a:rPr lang="ko-KR" altLang="en-US" b="1" dirty="0" smtClean="0"/>
              <a:t>진행 예정임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491880" y="692696"/>
            <a:ext cx="3024336" cy="18722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9552" y="2593506"/>
            <a:ext cx="2143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제품젖음</a:t>
            </a:r>
            <a:r>
              <a:rPr lang="en-US" altLang="ko-KR" sz="1400" dirty="0" smtClean="0"/>
              <a:t>(2017.11.29Lot)</a:t>
            </a:r>
            <a:endParaRPr lang="ko-KR" altLang="en-US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107504" y="116632"/>
            <a:ext cx="6888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이성물류 </a:t>
            </a:r>
            <a:r>
              <a:rPr lang="en-US" altLang="ko-KR" sz="2400" b="1" dirty="0" smtClean="0"/>
              <a:t>GB100BR  </a:t>
            </a:r>
            <a:r>
              <a:rPr lang="ko-KR" altLang="en-US" sz="2400" b="1" dirty="0" err="1" smtClean="0"/>
              <a:t>누액불만제품</a:t>
            </a:r>
            <a:r>
              <a:rPr lang="en-US" altLang="ko-KR" sz="2400" b="1" dirty="0" smtClean="0"/>
              <a:t>-2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(‘18.04.16)</a:t>
            </a:r>
            <a:endParaRPr lang="ko-KR" altLang="en-US" sz="2400" b="1" dirty="0"/>
          </a:p>
        </p:txBody>
      </p:sp>
      <p:cxnSp>
        <p:nvCxnSpPr>
          <p:cNvPr id="20" name="직선 연결선 19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323528" y="692696"/>
            <a:ext cx="3024336" cy="18722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3491880" y="2593506"/>
            <a:ext cx="29883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/>
              <a:t>누액부위</a:t>
            </a:r>
            <a:r>
              <a:rPr lang="ko-KR" altLang="en-US" sz="1400" dirty="0" smtClean="0"/>
              <a:t> 외부 간섭</a:t>
            </a:r>
            <a:r>
              <a:rPr lang="en-US" altLang="ko-KR" sz="1400" dirty="0" smtClean="0"/>
              <a:t>,</a:t>
            </a:r>
            <a:r>
              <a:rPr lang="ko-KR" altLang="en-US" sz="1400" dirty="0" smtClean="0"/>
              <a:t>충격 흔적 확인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323528" y="2852936"/>
            <a:ext cx="5572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▶제품 장착을 위해 확인 시 </a:t>
            </a:r>
            <a:r>
              <a:rPr lang="en-US" altLang="ko-KR" sz="1400" dirty="0" smtClean="0"/>
              <a:t>BOX </a:t>
            </a:r>
            <a:r>
              <a:rPr lang="ko-KR" altLang="en-US" sz="1400" dirty="0" smtClean="0"/>
              <a:t>젖음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누액현상</a:t>
            </a:r>
            <a:r>
              <a:rPr lang="ko-KR" altLang="en-US" sz="1400" dirty="0" smtClean="0"/>
              <a:t> 확인 됨</a:t>
            </a:r>
            <a:r>
              <a:rPr lang="en-US" altLang="ko-KR" sz="1400" dirty="0" smtClean="0"/>
              <a:t>.</a:t>
            </a:r>
          </a:p>
          <a:p>
            <a:r>
              <a:rPr lang="ko-KR" altLang="en-US" sz="1400" dirty="0" smtClean="0"/>
              <a:t>▶취급부주의로 인해 발생된 사항이나 발생시기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개소 등 불분명 함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107504" y="3429000"/>
            <a:ext cx="7271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이성물류 </a:t>
            </a:r>
            <a:r>
              <a:rPr lang="en-US" altLang="ko-KR" sz="2400" b="1" dirty="0" smtClean="0"/>
              <a:t>12M24  </a:t>
            </a:r>
            <a:r>
              <a:rPr lang="ko-KR" altLang="en-US" sz="2400" b="1" dirty="0" smtClean="0"/>
              <a:t>단자파손 불만제품</a:t>
            </a:r>
            <a:r>
              <a:rPr lang="en-US" altLang="ko-KR" sz="2400" b="1" dirty="0" smtClean="0"/>
              <a:t>-3</a:t>
            </a:r>
            <a:r>
              <a:rPr lang="ko-KR" altLang="en-US" sz="2400" b="1" dirty="0" smtClean="0"/>
              <a:t> </a:t>
            </a:r>
            <a:r>
              <a:rPr lang="en-US" altLang="ko-KR" sz="2400" b="1" dirty="0" smtClean="0"/>
              <a:t>(‘18.04.16)</a:t>
            </a:r>
            <a:endParaRPr lang="ko-KR" altLang="en-US" sz="2400" b="1" dirty="0"/>
          </a:p>
        </p:txBody>
      </p:sp>
      <p:sp>
        <p:nvSpPr>
          <p:cNvPr id="26" name="직사각형 25"/>
          <p:cNvSpPr/>
          <p:nvPr/>
        </p:nvSpPr>
        <p:spPr>
          <a:xfrm>
            <a:off x="323528" y="3861048"/>
            <a:ext cx="3024336" cy="18722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3563888" y="3861048"/>
            <a:ext cx="3024336" cy="18722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539552" y="5805264"/>
            <a:ext cx="23887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(-)</a:t>
            </a:r>
            <a:r>
              <a:rPr lang="ko-KR" altLang="en-US" sz="1400" dirty="0" smtClean="0"/>
              <a:t>단자파손 </a:t>
            </a:r>
            <a:r>
              <a:rPr lang="en-US" altLang="ko-KR" sz="1400" dirty="0" smtClean="0"/>
              <a:t>(2017.07.08Lot)</a:t>
            </a:r>
            <a:endParaRPr lang="ko-KR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3898278" y="5805264"/>
            <a:ext cx="25298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(-)</a:t>
            </a:r>
            <a:r>
              <a:rPr lang="ko-KR" altLang="en-US" sz="1400" dirty="0" err="1" smtClean="0"/>
              <a:t>단자부</a:t>
            </a:r>
            <a:r>
              <a:rPr lang="ko-KR" altLang="en-US" sz="1400" dirty="0" smtClean="0"/>
              <a:t> 외부 충격흔적 확인</a:t>
            </a:r>
            <a:endParaRPr lang="ko-KR" altLang="en-US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323528" y="6164320"/>
            <a:ext cx="48766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▶장착 시 취급 부주의로 인한 외부 충격으로 단자 파손 됨</a:t>
            </a:r>
            <a:r>
              <a:rPr lang="en-US" altLang="ko-KR" sz="1400" dirty="0" smtClean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118</Words>
  <Application>Microsoft Office PowerPoint</Application>
  <PresentationFormat>화면 슬라이드 쇼(4:3)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7</cp:revision>
  <dcterms:created xsi:type="dcterms:W3CDTF">2018-04-16T08:41:31Z</dcterms:created>
  <dcterms:modified xsi:type="dcterms:W3CDTF">2018-04-16T09:42:09Z</dcterms:modified>
</cp:coreProperties>
</file>