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4660"/>
  </p:normalViewPr>
  <p:slideViewPr>
    <p:cSldViewPr>
      <p:cViewPr varScale="1">
        <p:scale>
          <a:sx n="83" d="100"/>
          <a:sy n="83" d="100"/>
        </p:scale>
        <p:origin x="167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t>2023-09-20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76" tIns="46438" rIns="92876" bIns="464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5" y="4749086"/>
            <a:ext cx="5492750" cy="4499134"/>
          </a:xfrm>
          <a:prstGeom prst="rect">
            <a:avLst/>
          </a:prstGeom>
        </p:spPr>
        <p:txBody>
          <a:bodyPr vert="horz" lIns="92876" tIns="46438" rIns="92876" bIns="46438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96436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496436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33450" y="749300"/>
            <a:ext cx="4999038" cy="37496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376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500" b="1" dirty="0">
                <a:solidFill>
                  <a:prstClr val="black"/>
                </a:solidFill>
              </a:rPr>
              <a:t>– 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파열</a:t>
            </a:r>
            <a:r>
              <a:rPr lang="en-US" altLang="ko-KR" sz="2500" b="1" dirty="0" smtClean="0">
                <a:solidFill>
                  <a:prstClr val="black"/>
                </a:solidFill>
              </a:rPr>
              <a:t>(2023.09.18)</a:t>
            </a:r>
            <a:endParaRPr lang="en-US" altLang="ko-KR" sz="2500" b="1" dirty="0">
              <a:solidFill>
                <a:prstClr val="black"/>
              </a:solidFill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99189"/>
              </p:ext>
            </p:extLst>
          </p:nvPr>
        </p:nvGraphicFramePr>
        <p:xfrm>
          <a:off x="107504" y="855969"/>
          <a:ext cx="4824536" cy="5838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6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8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27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67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12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SK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하이닉스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이천공장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경기도 이천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김기홍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(HJPNA)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락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처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010-8410-8862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GSL600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2014.12.02(1412022E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 수량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192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2014.12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2023.09.18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50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UPS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용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호기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장태현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주임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59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9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18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축전지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사고 발생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8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배기구 그을음 및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발생</a:t>
                      </a: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358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-. 2023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</a:t>
                      </a: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9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</a:t>
                      </a: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18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#1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셀에서 축전지 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사고 발생</a:t>
                      </a:r>
                      <a:endParaRPr lang="en-US" altLang="ko-KR" sz="11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백업 테스트 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BATTERY-2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를 테스트 하기 위해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듀얼 판넬에서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BATTERY-1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OFF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하고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ICB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를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OFF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시키니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그래프가 심하게 흔들리는 것을 확인하고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ICB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를 올리려는 순간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펑 소리와 연기가 함께 발생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-.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#1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셀 배기구 파열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내부저항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측정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불가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절단 추정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약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9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이상 운용한 제품으로 전체적으로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내부저항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상승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345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기대수명종료로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추정되며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노후화에 의한 부식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절단 현상 진행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 algn="l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방전 시 전류 유입에 의해 절단 부분 스파크 발생으로 배기구에서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 algn="l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발생한 것으로 추정됨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8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발생에 대한 원인 설명 요구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해체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분석 요청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9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유상 구매 권유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24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진행사항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해체 분석 예정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855966"/>
            <a:ext cx="3672408" cy="2068977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456" y="4635449"/>
            <a:ext cx="3879023" cy="2139942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456" y="3085669"/>
            <a:ext cx="3879023" cy="1435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현장점검결과 </a:t>
            </a:r>
            <a:r>
              <a:rPr lang="en-US" altLang="ko-KR" sz="2400" b="1" dirty="0" smtClean="0"/>
              <a:t>PL </a:t>
            </a:r>
            <a:r>
              <a:rPr lang="ko-KR" altLang="en-US" sz="2400" b="1" smtClean="0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077" y="2754812"/>
            <a:ext cx="7848872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080426"/>
              </p:ext>
            </p:extLst>
          </p:nvPr>
        </p:nvGraphicFramePr>
        <p:xfrm>
          <a:off x="204192" y="1052736"/>
          <a:ext cx="78962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소비자성향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사건수준의견</a:t>
                      </a:r>
                      <a:endParaRPr lang="ko-KR" altLang="en-US" sz="14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종합의견</a:t>
                      </a:r>
                      <a:endParaRPr lang="ko-KR" alt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수용적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당해물건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A-1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진행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58785" y="692696"/>
            <a:ext cx="36491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1. SK</a:t>
            </a:r>
            <a:r>
              <a:rPr lang="ko-KR" altLang="en-US" sz="1200" b="1" dirty="0" smtClean="0"/>
              <a:t>하이닉스 </a:t>
            </a:r>
            <a:r>
              <a:rPr lang="ko-KR" altLang="en-US" sz="1200" b="1" dirty="0" err="1" smtClean="0"/>
              <a:t>이천공장</a:t>
            </a:r>
            <a:r>
              <a:rPr lang="ko-KR" altLang="en-US" sz="1200" b="1"/>
              <a:t> </a:t>
            </a:r>
            <a:r>
              <a:rPr lang="ko-KR" altLang="en-US" sz="1200" b="1" smtClean="0"/>
              <a:t>파열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※PL </a:t>
            </a:r>
            <a:r>
              <a:rPr lang="ko-KR" altLang="en-US" sz="1200" b="1" dirty="0" smtClean="0"/>
              <a:t>위험성 의견 분류표  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80916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1669</TotalTime>
  <Words>247</Words>
  <Application>Microsoft Office PowerPoint</Application>
  <PresentationFormat>화면 슬라이드 쇼(4:3)</PresentationFormat>
  <Paragraphs>56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HY중고딕</vt:lpstr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장태현/주임/세방전지</cp:lastModifiedBy>
  <cp:revision>201</cp:revision>
  <cp:lastPrinted>2019-08-12T08:52:29Z</cp:lastPrinted>
  <dcterms:created xsi:type="dcterms:W3CDTF">2018-07-03T00:02:36Z</dcterms:created>
  <dcterms:modified xsi:type="dcterms:W3CDTF">2023-09-20T07:06:54Z</dcterms:modified>
</cp:coreProperties>
</file>