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7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EC25D-A61C-4CC6-ACF0-DD9F395E8704}" type="datetimeFigureOut">
              <a:rPr lang="ko-KR" altLang="en-US" smtClean="0"/>
              <a:pPr/>
              <a:t>2019-02-22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1D198-4BEA-41BD-A278-8A8E1ECA345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EC25D-A61C-4CC6-ACF0-DD9F395E8704}" type="datetimeFigureOut">
              <a:rPr lang="ko-KR" altLang="en-US" smtClean="0"/>
              <a:pPr/>
              <a:t>2019-02-22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1D198-4BEA-41BD-A278-8A8E1ECA345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EC25D-A61C-4CC6-ACF0-DD9F395E8704}" type="datetimeFigureOut">
              <a:rPr lang="ko-KR" altLang="en-US" smtClean="0"/>
              <a:pPr/>
              <a:t>2019-02-22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1D198-4BEA-41BD-A278-8A8E1ECA345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EC25D-A61C-4CC6-ACF0-DD9F395E8704}" type="datetimeFigureOut">
              <a:rPr lang="ko-KR" altLang="en-US" smtClean="0"/>
              <a:pPr/>
              <a:t>2019-02-22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1D198-4BEA-41BD-A278-8A8E1ECA345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EC25D-A61C-4CC6-ACF0-DD9F395E8704}" type="datetimeFigureOut">
              <a:rPr lang="ko-KR" altLang="en-US" smtClean="0"/>
              <a:pPr/>
              <a:t>2019-02-22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1D198-4BEA-41BD-A278-8A8E1ECA345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EC25D-A61C-4CC6-ACF0-DD9F395E8704}" type="datetimeFigureOut">
              <a:rPr lang="ko-KR" altLang="en-US" smtClean="0"/>
              <a:pPr/>
              <a:t>2019-02-22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1D198-4BEA-41BD-A278-8A8E1ECA345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EC25D-A61C-4CC6-ACF0-DD9F395E8704}" type="datetimeFigureOut">
              <a:rPr lang="ko-KR" altLang="en-US" smtClean="0"/>
              <a:pPr/>
              <a:t>2019-02-22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1D198-4BEA-41BD-A278-8A8E1ECA345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EC25D-A61C-4CC6-ACF0-DD9F395E8704}" type="datetimeFigureOut">
              <a:rPr lang="ko-KR" altLang="en-US" smtClean="0"/>
              <a:pPr/>
              <a:t>2019-02-22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1D198-4BEA-41BD-A278-8A8E1ECA345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EC25D-A61C-4CC6-ACF0-DD9F395E8704}" type="datetimeFigureOut">
              <a:rPr lang="ko-KR" altLang="en-US" smtClean="0"/>
              <a:pPr/>
              <a:t>2019-02-22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1D198-4BEA-41BD-A278-8A8E1ECA345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EC25D-A61C-4CC6-ACF0-DD9F395E8704}" type="datetimeFigureOut">
              <a:rPr lang="ko-KR" altLang="en-US" smtClean="0"/>
              <a:pPr/>
              <a:t>2019-02-22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1D198-4BEA-41BD-A278-8A8E1ECA345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EC25D-A61C-4CC6-ACF0-DD9F395E8704}" type="datetimeFigureOut">
              <a:rPr lang="ko-KR" altLang="en-US" smtClean="0"/>
              <a:pPr/>
              <a:t>2019-02-22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1D198-4BEA-41BD-A278-8A8E1ECA345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BEC25D-A61C-4CC6-ACF0-DD9F395E8704}" type="datetimeFigureOut">
              <a:rPr lang="ko-KR" altLang="en-US" smtClean="0"/>
              <a:pPr/>
              <a:t>2019-02-22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11D198-4BEA-41BD-A278-8A8E1ECA345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 rot="5400000">
            <a:off x="1475654" y="-315414"/>
            <a:ext cx="1512171" cy="41044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 rot="5400000">
            <a:off x="5724127" y="-315414"/>
            <a:ext cx="1512170" cy="41044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51520" y="3140968"/>
            <a:ext cx="1568174" cy="151216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851698" y="3140968"/>
            <a:ext cx="1568174" cy="151216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3449458" y="3140968"/>
            <a:ext cx="1568174" cy="151216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연결선 9"/>
          <p:cNvCxnSpPr/>
          <p:nvPr/>
        </p:nvCxnSpPr>
        <p:spPr>
          <a:xfrm>
            <a:off x="0" y="620688"/>
            <a:ext cx="91440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07504" y="116632"/>
            <a:ext cx="52533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err="1" smtClean="0"/>
              <a:t>푸른솔</a:t>
            </a:r>
            <a:r>
              <a:rPr lang="en-US" altLang="ko-KR" sz="2000" b="1" dirty="0" smtClean="0"/>
              <a:t>GC </a:t>
            </a:r>
            <a:r>
              <a:rPr lang="ko-KR" altLang="en-US" sz="2000" b="1" dirty="0" err="1" smtClean="0"/>
              <a:t>야마하</a:t>
            </a:r>
            <a:r>
              <a:rPr lang="ko-KR" altLang="en-US" sz="2000" b="1" dirty="0" smtClean="0"/>
              <a:t> </a:t>
            </a:r>
            <a:r>
              <a:rPr lang="ko-KR" altLang="en-US" sz="2000" b="1" dirty="0" err="1" smtClean="0"/>
              <a:t>신규카트</a:t>
            </a:r>
            <a:r>
              <a:rPr lang="ko-KR" altLang="en-US" sz="2000" b="1" dirty="0" smtClean="0"/>
              <a:t> </a:t>
            </a:r>
            <a:r>
              <a:rPr lang="ko-KR" altLang="en-US" sz="2000" b="1" dirty="0" err="1" smtClean="0"/>
              <a:t>충방전패턴</a:t>
            </a:r>
            <a:r>
              <a:rPr lang="ko-KR" altLang="en-US" sz="2000" b="1" dirty="0" smtClean="0"/>
              <a:t> 확인</a:t>
            </a:r>
            <a:endParaRPr lang="ko-KR" altLang="en-US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07504" y="620688"/>
            <a:ext cx="13676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1.</a:t>
            </a:r>
            <a:r>
              <a:rPr lang="ko-KR" altLang="en-US" dirty="0" smtClean="0"/>
              <a:t>장착현황 </a:t>
            </a:r>
            <a:endParaRPr lang="ko-KR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51894" y="2492896"/>
            <a:ext cx="579838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/>
              <a:t>-’18.11</a:t>
            </a:r>
            <a:r>
              <a:rPr lang="ko-KR" altLang="en-US" sz="1000" b="1" dirty="0" smtClean="0"/>
              <a:t>월 </a:t>
            </a:r>
            <a:r>
              <a:rPr lang="ko-KR" altLang="en-US" sz="1000" b="1" dirty="0" err="1" smtClean="0"/>
              <a:t>야마하</a:t>
            </a:r>
            <a:r>
              <a:rPr lang="ko-KR" altLang="en-US" sz="1000" b="1" dirty="0" smtClean="0"/>
              <a:t> </a:t>
            </a:r>
            <a:r>
              <a:rPr lang="ko-KR" altLang="en-US" sz="1000" b="1" dirty="0" err="1" smtClean="0"/>
              <a:t>카트</a:t>
            </a:r>
            <a:r>
              <a:rPr lang="ko-KR" altLang="en-US" sz="1000" b="1" dirty="0" smtClean="0"/>
              <a:t> </a:t>
            </a:r>
            <a:r>
              <a:rPr lang="en-US" altLang="ko-KR" sz="1000" b="1" dirty="0" smtClean="0"/>
              <a:t>5</a:t>
            </a:r>
            <a:r>
              <a:rPr lang="ko-KR" altLang="en-US" sz="1000" b="1" dirty="0" smtClean="0"/>
              <a:t>대 신규구입 </a:t>
            </a:r>
            <a:r>
              <a:rPr lang="en-US" altLang="ko-KR" sz="1000" b="1" dirty="0" smtClean="0"/>
              <a:t>(L12165-’17.06.17 Lot : </a:t>
            </a:r>
            <a:r>
              <a:rPr lang="ko-KR" altLang="en-US" sz="1000" b="1" dirty="0" smtClean="0"/>
              <a:t>약 </a:t>
            </a:r>
            <a:r>
              <a:rPr lang="en-US" altLang="ko-KR" sz="1000" b="1" dirty="0" smtClean="0"/>
              <a:t>1</a:t>
            </a:r>
            <a:r>
              <a:rPr lang="ko-KR" altLang="en-US" sz="1000" b="1" dirty="0" err="1" smtClean="0"/>
              <a:t>년이상</a:t>
            </a:r>
            <a:r>
              <a:rPr lang="ko-KR" altLang="en-US" sz="1000" b="1" dirty="0" smtClean="0"/>
              <a:t> </a:t>
            </a:r>
            <a:r>
              <a:rPr lang="ko-KR" altLang="en-US" sz="1000" b="1" dirty="0" smtClean="0"/>
              <a:t>경과</a:t>
            </a:r>
            <a:r>
              <a:rPr lang="en-US" altLang="ko-KR" sz="1000" b="1" dirty="0" smtClean="0"/>
              <a:t>-CA7F13P/7F17W)</a:t>
            </a:r>
            <a:endParaRPr lang="ko-KR" altLang="en-US" sz="10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07504" y="2708920"/>
            <a:ext cx="16802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2</a:t>
            </a:r>
            <a:r>
              <a:rPr lang="en-US" altLang="ko-KR" dirty="0" smtClean="0"/>
              <a:t>.</a:t>
            </a:r>
            <a:r>
              <a:rPr lang="ko-KR" altLang="en-US" dirty="0" smtClean="0"/>
              <a:t>배터리 상태 </a:t>
            </a:r>
            <a:endParaRPr lang="ko-KR" alt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5076056" y="3140968"/>
            <a:ext cx="363913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-.</a:t>
            </a:r>
            <a:r>
              <a:rPr lang="ko-KR" altLang="en-US" sz="1200" b="1" dirty="0" smtClean="0"/>
              <a:t>전압 </a:t>
            </a:r>
            <a:r>
              <a:rPr lang="en-US" altLang="ko-KR" sz="1200" b="1" dirty="0" smtClean="0"/>
              <a:t>: 12.88~13.04V Total : 77.8V</a:t>
            </a:r>
          </a:p>
          <a:p>
            <a:r>
              <a:rPr lang="en-US" altLang="ko-KR" sz="1200" b="1" dirty="0" smtClean="0"/>
              <a:t>-.</a:t>
            </a:r>
            <a:r>
              <a:rPr lang="ko-KR" altLang="en-US" sz="1200" b="1" dirty="0" smtClean="0"/>
              <a:t>비중 </a:t>
            </a:r>
            <a:r>
              <a:rPr lang="en-US" altLang="ko-KR" sz="1200" b="1" dirty="0" smtClean="0"/>
              <a:t>: </a:t>
            </a:r>
            <a:r>
              <a:rPr lang="ko-KR" altLang="en-US" sz="1200" b="1" dirty="0" err="1" smtClean="0"/>
              <a:t>액부족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(#1,2,5,6</a:t>
            </a:r>
            <a:r>
              <a:rPr lang="ko-KR" altLang="en-US" sz="1200" b="1" dirty="0" smtClean="0"/>
              <a:t>번</a:t>
            </a:r>
            <a:r>
              <a:rPr lang="en-US" altLang="ko-KR" sz="1200" b="1" dirty="0" smtClean="0"/>
              <a:t>)</a:t>
            </a:r>
          </a:p>
          <a:p>
            <a:r>
              <a:rPr lang="en-US" altLang="ko-KR" sz="1200" b="1" dirty="0" smtClean="0"/>
              <a:t>           1.218~1.311/25</a:t>
            </a:r>
            <a:r>
              <a:rPr lang="ko-KR" altLang="en-US" sz="1200" b="1" dirty="0" smtClean="0"/>
              <a:t>℃ </a:t>
            </a:r>
            <a:r>
              <a:rPr lang="en-US" altLang="ko-KR" sz="1200" b="1" dirty="0" smtClean="0"/>
              <a:t>( #3,4</a:t>
            </a:r>
            <a:r>
              <a:rPr lang="ko-KR" altLang="en-US" sz="1200" b="1" dirty="0" smtClean="0"/>
              <a:t>번</a:t>
            </a:r>
            <a:r>
              <a:rPr lang="en-US" altLang="ko-KR" sz="1200" b="1" dirty="0" smtClean="0"/>
              <a:t>)</a:t>
            </a:r>
          </a:p>
          <a:p>
            <a:r>
              <a:rPr lang="en-US" altLang="ko-KR" sz="1200" b="1" dirty="0" smtClean="0"/>
              <a:t>  </a:t>
            </a:r>
            <a:r>
              <a:rPr lang="ko-KR" altLang="en-US" sz="1200" b="1" dirty="0" smtClean="0"/>
              <a:t>→동절기 </a:t>
            </a:r>
            <a:r>
              <a:rPr lang="ko-KR" altLang="en-US" sz="1200" b="1" dirty="0" err="1" smtClean="0"/>
              <a:t>정제수</a:t>
            </a:r>
            <a:r>
              <a:rPr lang="ko-KR" altLang="en-US" sz="1200" b="1" dirty="0" smtClean="0"/>
              <a:t> </a:t>
            </a:r>
            <a:r>
              <a:rPr lang="ko-KR" altLang="en-US" sz="1200" b="1" dirty="0" err="1" smtClean="0"/>
              <a:t>주입기</a:t>
            </a:r>
            <a:r>
              <a:rPr lang="ko-KR" altLang="en-US" sz="1200" b="1" dirty="0" smtClean="0"/>
              <a:t> 동파방지를 위해</a:t>
            </a:r>
            <a:endParaRPr lang="en-US" altLang="ko-KR" sz="1200" b="1" dirty="0" smtClean="0"/>
          </a:p>
          <a:p>
            <a:r>
              <a:rPr lang="en-US" altLang="ko-KR" sz="1200" b="1" dirty="0"/>
              <a:t> </a:t>
            </a:r>
            <a:r>
              <a:rPr lang="en-US" altLang="ko-KR" sz="1200" b="1" dirty="0" smtClean="0"/>
              <a:t>    </a:t>
            </a:r>
            <a:r>
              <a:rPr lang="ko-KR" altLang="en-US" sz="1200" b="1" dirty="0" err="1" smtClean="0"/>
              <a:t>정제수</a:t>
            </a:r>
            <a:r>
              <a:rPr lang="ko-KR" altLang="en-US" sz="1200" b="1" dirty="0" smtClean="0"/>
              <a:t> 공급차단으로 </a:t>
            </a:r>
            <a:r>
              <a:rPr lang="ko-KR" altLang="en-US" sz="1200" b="1" dirty="0" err="1" smtClean="0"/>
              <a:t>정제수</a:t>
            </a:r>
            <a:r>
              <a:rPr lang="ko-KR" altLang="en-US" sz="1200" b="1" dirty="0" smtClean="0"/>
              <a:t> 보충지연 발생됨</a:t>
            </a:r>
            <a:r>
              <a:rPr lang="en-US" altLang="ko-KR" sz="1200" b="1" dirty="0" smtClean="0"/>
              <a:t>.</a:t>
            </a:r>
          </a:p>
          <a:p>
            <a:r>
              <a:rPr lang="ko-KR" altLang="en-US" sz="1200" b="1" dirty="0" smtClean="0"/>
              <a:t>  → 타 </a:t>
            </a:r>
            <a:r>
              <a:rPr lang="ko-KR" altLang="en-US" sz="1200" b="1" dirty="0" err="1" smtClean="0"/>
              <a:t>카트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4</a:t>
            </a:r>
            <a:r>
              <a:rPr lang="ko-KR" altLang="en-US" sz="1200" b="1" dirty="0" smtClean="0"/>
              <a:t>대 동일 현상으로 </a:t>
            </a:r>
            <a:r>
              <a:rPr lang="ko-KR" altLang="en-US" sz="1200" b="1" dirty="0" err="1" smtClean="0"/>
              <a:t>전해액량</a:t>
            </a:r>
            <a:r>
              <a:rPr lang="ko-KR" altLang="en-US" sz="1200" b="1" dirty="0" smtClean="0"/>
              <a:t> 부족</a:t>
            </a:r>
            <a:endParaRPr lang="en-US" altLang="ko-KR" sz="1200" b="1" dirty="0"/>
          </a:p>
          <a:p>
            <a:r>
              <a:rPr lang="en-US" altLang="ko-KR" sz="1200" b="1" dirty="0" smtClean="0"/>
              <a:t>  </a:t>
            </a:r>
            <a:r>
              <a:rPr lang="ko-KR" altLang="en-US" sz="1200" b="1" dirty="0" smtClean="0"/>
              <a:t>→ 즉시 </a:t>
            </a:r>
            <a:r>
              <a:rPr lang="ko-KR" altLang="en-US" sz="1200" b="1" dirty="0" err="1" smtClean="0"/>
              <a:t>정제수</a:t>
            </a:r>
            <a:r>
              <a:rPr lang="ko-KR" altLang="en-US" sz="1200" b="1" dirty="0" smtClean="0"/>
              <a:t> 보충 후 사용권유</a:t>
            </a:r>
            <a:r>
              <a:rPr lang="en-US" altLang="ko-KR" sz="1200" b="1" dirty="0" smtClean="0"/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7504" y="4725144"/>
            <a:ext cx="2685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3.</a:t>
            </a:r>
            <a:r>
              <a:rPr lang="ko-KR" altLang="en-US" dirty="0" err="1" smtClean="0"/>
              <a:t>충방전패턴</a:t>
            </a:r>
            <a:r>
              <a:rPr lang="ko-KR" altLang="en-US" dirty="0" smtClean="0"/>
              <a:t> 확인 진행 </a:t>
            </a:r>
            <a:endParaRPr lang="ko-KR" altLang="en-US" dirty="0"/>
          </a:p>
        </p:txBody>
      </p:sp>
      <p:sp>
        <p:nvSpPr>
          <p:cNvPr id="17" name="직사각형 16"/>
          <p:cNvSpPr/>
          <p:nvPr/>
        </p:nvSpPr>
        <p:spPr>
          <a:xfrm rot="5400000">
            <a:off x="1489349" y="3847356"/>
            <a:ext cx="1628799" cy="410445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92</Words>
  <Application>Microsoft Office PowerPoint</Application>
  <PresentationFormat>화면 슬라이드 쇼(4:3)</PresentationFormat>
  <Paragraphs>12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Master</dc:creator>
  <cp:lastModifiedBy>Master</cp:lastModifiedBy>
  <cp:revision>2</cp:revision>
  <dcterms:created xsi:type="dcterms:W3CDTF">2019-01-30T00:30:30Z</dcterms:created>
  <dcterms:modified xsi:type="dcterms:W3CDTF">2019-02-22T05:23:38Z</dcterms:modified>
</cp:coreProperties>
</file>