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0"/>
  </p:notesMasterIdLst>
  <p:sldIdLst>
    <p:sldId id="271" r:id="rId2"/>
    <p:sldId id="272" r:id="rId3"/>
    <p:sldId id="273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6858000" type="screen4x3"/>
  <p:notesSz cx="6858000" cy="9144000"/>
  <p:embeddedFontLst>
    <p:embeddedFont>
      <p:font typeface="Verdana" pitchFamily="34" charset="0"/>
      <p:regular r:id="rId21"/>
      <p:bold r:id="rId22"/>
      <p:italic r:id="rId23"/>
      <p:boldItalic r:id="rId24"/>
    </p:embeddedFont>
    <p:embeddedFont>
      <p:font typeface="맑은 고딕" pitchFamily="50" charset="-127"/>
      <p:regular r:id="rId25"/>
      <p:bold r:id="rId26"/>
    </p:embeddedFont>
    <p:embeddedFont>
      <p:font typeface="Arial Unicode MS" pitchFamily="50" charset="-127"/>
      <p:regular r:id="rId2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9719D-6209-4618-8A7B-AFFF0552A8D2}" type="datetimeFigureOut">
              <a:rPr lang="ko-KR" altLang="en-US" smtClean="0"/>
              <a:t>2013-11-02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7CBA8-EC23-4572-B23E-EBEA4BE3E51E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0"/>
            <a:ext cx="4038600" cy="4525963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52097028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102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5" y="360364"/>
            <a:ext cx="8122626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5" y="1711326"/>
            <a:ext cx="8122626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3034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0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p:oleObj spid="_x0000_s2051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928293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0" y="0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0" y="6535738"/>
            <a:ext cx="8496300" cy="323850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>
              <a:ea typeface="Arial Unicode MS" pitchFamily="50" charset="-127"/>
              <a:cs typeface="Arial Unicode MS" pitchFamily="50" charset="-127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50" y="6635750"/>
            <a:ext cx="1503363" cy="1111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chemeClr val="bg1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chemeClr val="bg1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624888" y="6635750"/>
            <a:ext cx="198437" cy="1238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chemeClr val="accent2"/>
              </a:buClr>
              <a:buFont typeface="Arial" charset="0"/>
              <a:buNone/>
            </a:pPr>
            <a:fld id="{9E5CB6DC-205E-406B-B6BF-E44BA8C5EBDA}" type="slidenum">
              <a:rPr lang="en-US" altLang="ko-KR" sz="800">
                <a:solidFill>
                  <a:schemeClr val="bg1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chemeClr val="accent2"/>
                </a:buClr>
                <a:buFont typeface="Arial" charset="0"/>
                <a:buNone/>
              </a:pPr>
              <a:t>‹#›</a:t>
            </a:fld>
            <a:endParaRPr lang="en-US" altLang="ko-KR" sz="800">
              <a:solidFill>
                <a:schemeClr val="bg1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0"/>
            <a:ext cx="8229600" cy="69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사용자 교육 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 smtClean="0">
              <a:solidFill>
                <a:srgbClr val="333333"/>
              </a:solidFill>
              <a:cs typeface="Arial" pitchFamily="34" charset="0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solidFill>
                  <a:srgbClr val="333333"/>
                </a:solidFill>
                <a:cs typeface="Arial" pitchFamily="34" charset="0"/>
              </a:rPr>
              <a:t>DLP_</a:t>
            </a: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오더 생성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2013.09.03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2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820828547"/>
              </p:ext>
            </p:extLst>
          </p:nvPr>
        </p:nvGraphicFramePr>
        <p:xfrm>
          <a:off x="284285" y="1322388"/>
          <a:ext cx="8483111" cy="3549652"/>
        </p:xfrm>
        <a:graphic>
          <a:graphicData uri="http://schemas.openxmlformats.org/drawingml/2006/table">
            <a:tbl>
              <a:tblPr/>
              <a:tblGrid>
                <a:gridCol w="1101091"/>
                <a:gridCol w="712638"/>
                <a:gridCol w="5311228"/>
                <a:gridCol w="135815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2013.09.03</a:t>
                      </a: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김중환 과장</a:t>
                      </a: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3231" marR="33231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871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789236" y="836613"/>
            <a:ext cx="6431573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600" b="1" dirty="0">
                <a:solidFill>
                  <a:prstClr val="black"/>
                </a:solidFill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923192" y="836613"/>
            <a:ext cx="767862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black"/>
                </a:solidFill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8912529"/>
              </p:ext>
            </p:extLst>
          </p:nvPr>
        </p:nvGraphicFramePr>
        <p:xfrm>
          <a:off x="317990" y="1412878"/>
          <a:ext cx="8573965" cy="4824413"/>
        </p:xfrm>
        <a:graphic>
          <a:graphicData uri="http://schemas.openxmlformats.org/drawingml/2006/table">
            <a:tbl>
              <a:tblPr/>
              <a:tblGrid>
                <a:gridCol w="8573965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딜러가 필요한 제품 주문을 위해 직접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가오더를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생성할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52048" y="69851"/>
            <a:ext cx="6446227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6765681" y="80963"/>
            <a:ext cx="2325565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27284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en-US" altLang="ko-KR" smtClean="0">
                <a:solidFill>
                  <a:srgbClr val="000000"/>
                </a:solidFill>
              </a:rPr>
              <a:t>HOME 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오더생성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02697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동일상사</a:t>
            </a:r>
            <a:r>
              <a:rPr lang="en-US" altLang="ko-KR" b="1" smtClean="0">
                <a:solidFill>
                  <a:srgbClr val="000000"/>
                </a:solidFill>
              </a:rPr>
              <a:t>_</a:t>
            </a:r>
            <a:r>
              <a:rPr lang="ko-KR" altLang="en-US" b="1" smtClean="0">
                <a:solidFill>
                  <a:srgbClr val="000000"/>
                </a:solidFill>
              </a:rPr>
              <a:t>복대리점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62941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en-US" altLang="ko-KR" b="1" smtClean="0">
                <a:solidFill>
                  <a:srgbClr val="000000"/>
                </a:solidFill>
              </a:rPr>
              <a:t>PO NO.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889657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40108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11909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노원섭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663267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903945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ko-KR" altLang="en-US" b="1" smtClean="0">
                <a:solidFill>
                  <a:srgbClr val="000000"/>
                </a:solidFill>
              </a:rPr>
              <a:t>자재내역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864231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선택됩니다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647049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3746789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</a:t>
            </a:r>
            <a:r>
              <a:rPr lang="ko-KR" altLang="en-US" smtClean="0">
                <a:solidFill>
                  <a:srgbClr val="000000"/>
                </a:solidFill>
              </a:rPr>
              <a:t>필드 </a:t>
            </a:r>
            <a:r>
              <a:rPr lang="ko-KR" altLang="en-US" b="1" smtClean="0">
                <a:solidFill>
                  <a:srgbClr val="000000"/>
                </a:solidFill>
              </a:rPr>
              <a:t>주문수량 </a:t>
            </a:r>
            <a:r>
              <a:rPr lang="ko-KR" altLang="en-US" smtClean="0">
                <a:solidFill>
                  <a:srgbClr val="000000"/>
                </a:solidFill>
              </a:rPr>
              <a:t> 이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가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채워집니다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215854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3204737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오더생성 </a:t>
            </a:r>
            <a:r>
              <a:rPr lang="en-US" altLang="ko-KR" smtClean="0">
                <a:solidFill>
                  <a:srgbClr val="000000"/>
                </a:solidFill>
              </a:rPr>
              <a:t>- SAP NetWeaver Portal - Windows Internet Explorer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en-US" altLang="ko-KR" b="1" smtClean="0">
                <a:solidFill>
                  <a:srgbClr val="000000"/>
                </a:solidFill>
              </a:rPr>
              <a:t> 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2358794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r>
              <a:rPr lang="ko-KR" altLang="en-US" smtClean="0">
                <a:solidFill>
                  <a:srgbClr val="000000"/>
                </a:solidFill>
              </a:rPr>
              <a:t>웹 페이지의 메시지</a:t>
            </a:r>
          </a:p>
          <a:p>
            <a:endParaRPr lang="ko-KR" altLang="en-US" smtClean="0">
              <a:solidFill>
                <a:srgbClr val="000000"/>
              </a:solidFill>
            </a:endParaRPr>
          </a:p>
          <a:p>
            <a:r>
              <a:rPr lang="en-US" altLang="ko-KR" smtClean="0">
                <a:solidFill>
                  <a:srgbClr val="000000"/>
                </a:solidFill>
              </a:rPr>
              <a:t>(1)  </a:t>
            </a:r>
            <a:r>
              <a:rPr lang="ko-KR" altLang="en-US" b="1" smtClean="0">
                <a:solidFill>
                  <a:srgbClr val="000000"/>
                </a:solidFill>
              </a:rPr>
              <a:t>확인 </a:t>
            </a:r>
            <a:r>
              <a:rPr lang="ko-KR" altLang="en-US" smtClean="0">
                <a:solidFill>
                  <a:srgbClr val="000000"/>
                </a:solidFill>
              </a:rPr>
              <a:t> 을</a:t>
            </a:r>
            <a:r>
              <a:rPr lang="en-US" altLang="ko-KR" smtClean="0">
                <a:solidFill>
                  <a:srgbClr val="000000"/>
                </a:solidFill>
              </a:rPr>
              <a:t>(</a:t>
            </a:r>
            <a:r>
              <a:rPr lang="ko-KR" altLang="en-US" smtClean="0">
                <a:solidFill>
                  <a:srgbClr val="000000"/>
                </a:solidFill>
              </a:rPr>
              <a:t>를</a:t>
            </a:r>
            <a:r>
              <a:rPr lang="en-US" altLang="ko-KR" smtClean="0">
                <a:solidFill>
                  <a:srgbClr val="000000"/>
                </a:solidFill>
              </a:rPr>
              <a:t>) </a:t>
            </a:r>
            <a:r>
              <a:rPr lang="ko-KR" altLang="en-US" smtClean="0">
                <a:solidFill>
                  <a:srgbClr val="000000"/>
                </a:solidFill>
              </a:rPr>
              <a:t>클릭하십시오</a:t>
            </a:r>
            <a:r>
              <a:rPr lang="en-US" altLang="ko-KR" smtClean="0">
                <a:solidFill>
                  <a:srgbClr val="000000"/>
                </a:solidFill>
              </a:rPr>
              <a:t>.</a:t>
            </a:r>
          </a:p>
          <a:p>
            <a:endParaRPr lang="ko-KR" altLang="en-US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599"/>
            <a:ext cx="5654040" cy="4082836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863599"/>
            <a:ext cx="2423160" cy="5281612"/>
          </a:xfrm>
        </p:spPr>
        <p:txBody>
          <a:bodyPr/>
          <a:lstStyle/>
          <a:p>
            <a:endParaRPr lang="ko-KR" altLang="en-US" smtClean="0"/>
          </a:p>
          <a:p>
            <a:endParaRPr lang="ko-KR" altLang="en-US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032760" y="863600"/>
            <a:ext cx="5654040" cy="4057672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sap</Template>
  <TotalTime>1</TotalTime>
  <Words>210</Words>
  <Application>Microsoft Office PowerPoint</Application>
  <PresentationFormat>화면 슬라이드 쇼(4:3)</PresentationFormat>
  <Paragraphs>64</Paragraphs>
  <Slides>18</Slides>
  <Notes>2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6" baseType="lpstr">
      <vt:lpstr>굴림</vt:lpstr>
      <vt:lpstr>Arial</vt:lpstr>
      <vt:lpstr>Verdana</vt:lpstr>
      <vt:lpstr>맑은 고딕</vt:lpstr>
      <vt:lpstr>윤고딕130</vt:lpstr>
      <vt:lpstr>Arial Unicode MS</vt:lpstr>
      <vt:lpstr>Custom Design</vt:lpstr>
      <vt:lpstr>비트맵 이미지</vt:lpstr>
      <vt:lpstr>슬라이드 1</vt:lpstr>
      <vt:lpstr>문서 개정 이력</vt:lpstr>
      <vt:lpstr>사용자 교육 개요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DLP_오더생성</dc:title>
  <dc:creator>gbattery</dc:creator>
  <cp:lastModifiedBy>gbattery</cp:lastModifiedBy>
  <cp:revision>2</cp:revision>
  <dcterms:created xsi:type="dcterms:W3CDTF">2013-11-02T07:00:37Z</dcterms:created>
  <dcterms:modified xsi:type="dcterms:W3CDTF">2013-11-02T07:02:27Z</dcterms:modified>
</cp:coreProperties>
</file>