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61" r:id="rId2"/>
    <p:sldId id="258" r:id="rId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FA6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8568F3-BADE-44BC-86C3-45F7ABDF14A8}" type="datetimeFigureOut">
              <a:rPr lang="ko-KR" altLang="en-US" smtClean="0"/>
              <a:pPr/>
              <a:t>2024-12-05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1ED1C5-4F4E-4D3E-8595-AB1B0620DD3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8425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1"/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D8D1B3-7A0E-438C-9F7C-1CF88B072C64}" type="slidenum">
              <a:rPr lang="ko-KR" altLang="en-US" smtClean="0">
                <a:solidFill>
                  <a:prstClr val="black"/>
                </a:solidFill>
              </a:rPr>
              <a:pPr/>
              <a:t>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77686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964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333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162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71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253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082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079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632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503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323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384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6"/>
          <p:cNvSpPr>
            <a:spLocks noChangeArrowheads="1"/>
          </p:cNvSpPr>
          <p:nvPr/>
        </p:nvSpPr>
        <p:spPr bwMode="auto">
          <a:xfrm>
            <a:off x="0" y="592884"/>
            <a:ext cx="9144000" cy="36513"/>
          </a:xfrm>
          <a:prstGeom prst="rect">
            <a:avLst/>
          </a:prstGeom>
          <a:solidFill>
            <a:srgbClr val="3366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ko-KR" altLang="ko-KR" sz="100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38" name="Text Box 35"/>
          <p:cNvSpPr txBox="1">
            <a:spLocks noChangeArrowheads="1"/>
          </p:cNvSpPr>
          <p:nvPr/>
        </p:nvSpPr>
        <p:spPr bwMode="auto">
          <a:xfrm>
            <a:off x="8316416" y="235967"/>
            <a:ext cx="76351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CS</a:t>
            </a:r>
            <a:r>
              <a:rPr lang="ko-KR" altLang="en-US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팀</a:t>
            </a:r>
            <a:endParaRPr lang="en-US" altLang="ko-KR" sz="1400" dirty="0">
              <a:solidFill>
                <a:srgbClr val="4F81BD">
                  <a:lumMod val="60000"/>
                  <a:lumOff val="40000"/>
                </a:srgbClr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94" name="Text Box 35"/>
          <p:cNvSpPr txBox="1">
            <a:spLocks noChangeArrowheads="1"/>
          </p:cNvSpPr>
          <p:nvPr/>
        </p:nvSpPr>
        <p:spPr bwMode="auto">
          <a:xfrm>
            <a:off x="35495" y="143634"/>
            <a:ext cx="900099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u"/>
            </a:pPr>
            <a:r>
              <a:rPr lang="ko-KR" altLang="en-US" sz="20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주요문제 발생현황 보고 </a:t>
            </a:r>
            <a:r>
              <a:rPr lang="en-US" altLang="ko-KR" sz="20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– </a:t>
            </a:r>
            <a:r>
              <a:rPr lang="ko-KR" altLang="en-US" sz="2000" b="1" dirty="0" err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시영운수</a:t>
            </a:r>
            <a:r>
              <a:rPr lang="ko-KR" altLang="en-US" sz="20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en-US" altLang="ko-KR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[2024.11.28]</a:t>
            </a:r>
            <a:endParaRPr lang="en-US" altLang="ko-KR" b="1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5395825"/>
              </p:ext>
            </p:extLst>
          </p:nvPr>
        </p:nvGraphicFramePr>
        <p:xfrm>
          <a:off x="107504" y="668905"/>
          <a:ext cx="4491651" cy="58454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88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42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361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537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3298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업 체 명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시영운수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[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인천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]</a:t>
                      </a:r>
                      <a:endParaRPr lang="en-US" altLang="ko-KR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298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담 당 자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방창석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유전상사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연락처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02-2212-5120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357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제 품 명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GB73010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Lot No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2023.02.22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298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설치수량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 EA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발생수량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 </a:t>
                      </a:r>
                      <a:r>
                        <a:rPr lang="en-US" altLang="ko-KR" sz="1100" b="0" kern="120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EA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298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설치일자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2023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년 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4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월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점검일자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2024.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11. 28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623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사용용도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현대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CNG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버스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 검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자 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CS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팀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임준우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629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발생내역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시동시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파열 발생</a:t>
                      </a:r>
                      <a:endParaRPr lang="en-US" altLang="ko-KR" sz="9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0167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피해내역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파열로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배터리룸내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황산 비산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오염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차량 세척작업 및 운행 불가에 따른 영업적 손해 발생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84214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점검결과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9.91V(1.11V~2.14V)</a:t>
                      </a:r>
                      <a:endParaRPr lang="en-US" altLang="ko-KR" sz="9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비중 확인 불가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18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개월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사용중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파열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7045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판정내용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과충전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또는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고열환경에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따른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액고갈로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극판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성장하여 파열로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추정됨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액고갈에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따른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극판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부식 다소 심함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9349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요구사항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2EA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교체</a:t>
                      </a:r>
                      <a:r>
                        <a:rPr lang="en-US" altLang="ko-KR" sz="9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9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차량대리점팀 </a:t>
                      </a:r>
                      <a:r>
                        <a:rPr lang="ko-KR" altLang="en-US" sz="9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유전상사</a:t>
                      </a:r>
                      <a:r>
                        <a:rPr lang="ko-KR" altLang="en-US" sz="9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제품 제공</a:t>
                      </a:r>
                      <a:r>
                        <a:rPr lang="en-US" altLang="ko-KR" sz="9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및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배터리룸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세척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       </a:t>
                      </a: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차량운행 불가능에 따른 영업적 손해배상 청구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9349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조치사항    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원만한 사건 종결과 고객만족을 위해 배터리 교체 </a:t>
                      </a:r>
                      <a:r>
                        <a:rPr lang="en-US" altLang="ko-KR" sz="1100" b="0" u="none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EA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및 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판촉물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안전고글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등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제공함</a:t>
                      </a:r>
                      <a:endParaRPr lang="en-US" altLang="ko-KR" sz="9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56720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진행사항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교체로 추후 이의 제기하지 않기로 함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pic>
        <p:nvPicPr>
          <p:cNvPr id="11" name="그림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4008" y="668905"/>
            <a:ext cx="4392482" cy="2968131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64724" y="3676543"/>
            <a:ext cx="1131411" cy="2885671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46215" y="3682707"/>
            <a:ext cx="3190275" cy="2879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5663850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22044" y="56810"/>
            <a:ext cx="38988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현장점검결과 </a:t>
            </a:r>
            <a:r>
              <a:rPr lang="en-US" altLang="ko-KR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PL </a:t>
            </a:r>
            <a:r>
              <a:rPr lang="ko-KR" altLang="en-US" sz="24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</a:t>
            </a:r>
            <a:endParaRPr lang="ko-KR" altLang="en-US" sz="24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979904"/>
            <a:ext cx="7236296" cy="3833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8" name="직선 연결선 17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7" name="표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4905241"/>
              </p:ext>
            </p:extLst>
          </p:nvPr>
        </p:nvGraphicFramePr>
        <p:xfrm>
          <a:off x="204192" y="836712"/>
          <a:ext cx="7608168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36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72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소비자성향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사건수준의견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종합의견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유동적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당해물건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A-2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종결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22044" y="548680"/>
            <a:ext cx="91082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</a:t>
            </a:r>
            <a:r>
              <a:rPr lang="en-US" altLang="ko-KR" sz="1200" b="1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.</a:t>
            </a:r>
            <a:r>
              <a:rPr lang="ko-KR" altLang="en-US" sz="12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ko-KR" altLang="en-US" sz="1200" b="1" dirty="0" err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시영운수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cxnSp>
        <p:nvCxnSpPr>
          <p:cNvPr id="30" name="직선 연결선 29"/>
          <p:cNvCxnSpPr/>
          <p:nvPr/>
        </p:nvCxnSpPr>
        <p:spPr>
          <a:xfrm>
            <a:off x="0" y="2564904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2044" y="2636912"/>
            <a:ext cx="18421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※PL </a:t>
            </a:r>
            <a:r>
              <a:rPr lang="ko-KR" altLang="en-US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 분류표  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2681</TotalTime>
  <Words>187</Words>
  <Application>Microsoft Office PowerPoint</Application>
  <PresentationFormat>화면 슬라이드 쇼(4:3)</PresentationFormat>
  <Paragraphs>56</Paragraphs>
  <Slides>2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세방고딕 Regular</vt:lpstr>
      <vt:lpstr>Arial</vt:lpstr>
      <vt:lpstr>Wingdings</vt:lpstr>
      <vt:lpstr>1_Office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유형석</dc:creator>
  <cp:lastModifiedBy>임준우/선임/세방전지</cp:lastModifiedBy>
  <cp:revision>196</cp:revision>
  <dcterms:created xsi:type="dcterms:W3CDTF">2018-07-03T00:02:36Z</dcterms:created>
  <dcterms:modified xsi:type="dcterms:W3CDTF">2024-12-05T01:24:08Z</dcterms:modified>
</cp:coreProperties>
</file>