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93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4079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6560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905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721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134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2161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854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512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9310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381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035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B2C30-61FC-4601-97A3-9BB005B19CA4}" type="datetimeFigureOut">
              <a:rPr lang="ko-KR" altLang="en-US" smtClean="0"/>
              <a:t>2017-08-31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33ACD-6806-43BD-AACA-7300A12F83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96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1231" y="819646"/>
            <a:ext cx="3592169" cy="2035536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 rot="16200000">
            <a:off x="1090238" y="3119063"/>
            <a:ext cx="2914155" cy="359216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 rot="16200000">
            <a:off x="4843089" y="3119064"/>
            <a:ext cx="2914155" cy="3592168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 rot="16200000">
            <a:off x="5160065" y="163664"/>
            <a:ext cx="2035534" cy="3347499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276350" y="2892068"/>
            <a:ext cx="2683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GB90R – 2016.09.28 Lot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35958" y="2892068"/>
            <a:ext cx="2523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액량양호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1.020/25</a:t>
            </a:r>
            <a:r>
              <a:rPr lang="ko-KR" altLang="en-US" dirty="0" smtClean="0"/>
              <a:t>℃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76350" y="6406793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(+)</a:t>
            </a:r>
            <a:r>
              <a:rPr lang="ko-KR" altLang="en-US" dirty="0" err="1" smtClean="0"/>
              <a:t>극판</a:t>
            </a:r>
            <a:r>
              <a:rPr lang="ko-KR" altLang="en-US" dirty="0" smtClean="0"/>
              <a:t> 부분 </a:t>
            </a:r>
            <a:r>
              <a:rPr lang="en-US" altLang="ko-KR" dirty="0" smtClean="0"/>
              <a:t>(-) </a:t>
            </a:r>
            <a:r>
              <a:rPr lang="ko-KR" altLang="en-US" dirty="0" smtClean="0"/>
              <a:t>충전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123401" y="6406793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(-)</a:t>
            </a:r>
            <a:r>
              <a:rPr lang="ko-KR" altLang="en-US" dirty="0" err="1" smtClean="0"/>
              <a:t>극판</a:t>
            </a:r>
            <a:r>
              <a:rPr lang="ko-KR" altLang="en-US" dirty="0" smtClean="0"/>
              <a:t> 부분 </a:t>
            </a:r>
            <a:r>
              <a:rPr lang="en-US" altLang="ko-KR" dirty="0" smtClean="0"/>
              <a:t>(+) </a:t>
            </a:r>
            <a:r>
              <a:rPr lang="ko-KR" altLang="en-US" dirty="0" smtClean="0"/>
              <a:t>충전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038224" y="3514725"/>
            <a:ext cx="3057525" cy="1143000"/>
          </a:xfrm>
          <a:prstGeom prst="rect">
            <a:avLst/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835958" y="3514725"/>
            <a:ext cx="3057525" cy="1143000"/>
          </a:xfrm>
          <a:prstGeom prst="rect">
            <a:avLst/>
          </a:prstGeom>
          <a:noFill/>
          <a:ln w="28575"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751231" y="148871"/>
            <a:ext cx="6184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고속공조</a:t>
            </a:r>
            <a:r>
              <a:rPr lang="ko-KR" altLang="en-US" dirty="0" smtClean="0"/>
              <a:t> 대리점 </a:t>
            </a:r>
            <a:r>
              <a:rPr lang="en-US" altLang="ko-KR" dirty="0" smtClean="0"/>
              <a:t>– </a:t>
            </a:r>
            <a:r>
              <a:rPr lang="ko-KR" altLang="en-US" dirty="0" err="1" smtClean="0"/>
              <a:t>충전불가</a:t>
            </a:r>
            <a:r>
              <a:rPr lang="ko-KR" altLang="en-US" dirty="0" smtClean="0"/>
              <a:t> 및 </a:t>
            </a:r>
            <a:r>
              <a:rPr lang="ko-KR" altLang="en-US" dirty="0" err="1" smtClean="0"/>
              <a:t>저전압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불만제품</a:t>
            </a:r>
            <a:r>
              <a:rPr lang="ko-KR" altLang="en-US" dirty="0" smtClean="0"/>
              <a:t> 확인결과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08671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</Words>
  <Application>Microsoft Office PowerPoint</Application>
  <PresentationFormat>와이드스크린</PresentationFormat>
  <Paragraphs>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1</cp:revision>
  <dcterms:created xsi:type="dcterms:W3CDTF">2017-08-31T08:51:51Z</dcterms:created>
  <dcterms:modified xsi:type="dcterms:W3CDTF">2017-08-31T08:52:12Z</dcterms:modified>
</cp:coreProperties>
</file>