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0792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224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8652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4109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546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2824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159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80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7503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851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71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0990C-164B-40B1-8E26-9C38FE129C71}" type="datetimeFigureOut">
              <a:rPr lang="ko-KR" altLang="en-US" smtClean="0"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EB699-20DB-4AB0-92CD-43C3783009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274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0" y="598206"/>
            <a:ext cx="12192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6852" y="153823"/>
            <a:ext cx="4120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mtClean="0"/>
              <a:t>승촌보 태양광 물순환 장치</a:t>
            </a:r>
            <a:r>
              <a:rPr lang="en-US" altLang="ko-KR" b="1" smtClean="0"/>
              <a:t>[‘20.03.13]</a:t>
            </a:r>
            <a:endParaRPr lang="ko-KR" altLang="en-US" b="1"/>
          </a:p>
        </p:txBody>
      </p:sp>
      <p:grpSp>
        <p:nvGrpSpPr>
          <p:cNvPr id="47" name="그룹 46"/>
          <p:cNvGrpSpPr/>
          <p:nvPr/>
        </p:nvGrpSpPr>
        <p:grpSpPr>
          <a:xfrm>
            <a:off x="419663" y="957129"/>
            <a:ext cx="10929152" cy="5366759"/>
            <a:chOff x="419663" y="957129"/>
            <a:chExt cx="10929152" cy="5493337"/>
          </a:xfrm>
        </p:grpSpPr>
        <p:grpSp>
          <p:nvGrpSpPr>
            <p:cNvPr id="13" name="그룹 12"/>
            <p:cNvGrpSpPr/>
            <p:nvPr/>
          </p:nvGrpSpPr>
          <p:grpSpPr>
            <a:xfrm>
              <a:off x="489958" y="957129"/>
              <a:ext cx="10858857" cy="5247117"/>
              <a:chOff x="358922" y="905853"/>
              <a:chExt cx="11724831" cy="5836779"/>
            </a:xfrm>
          </p:grpSpPr>
          <p:sp>
            <p:nvSpPr>
              <p:cNvPr id="6" name="직사각형 5"/>
              <p:cNvSpPr/>
              <p:nvPr/>
            </p:nvSpPr>
            <p:spPr>
              <a:xfrm>
                <a:off x="358922" y="905853"/>
                <a:ext cx="5024927" cy="5836779"/>
              </a:xfrm>
              <a:prstGeom prst="rect">
                <a:avLst/>
              </a:prstGeom>
              <a:blipFill dpi="0"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8887625" y="905853"/>
                <a:ext cx="3196128" cy="2008261"/>
              </a:xfrm>
              <a:prstGeom prst="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5588949" y="2991029"/>
                <a:ext cx="3196128" cy="2008261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8887625" y="2991029"/>
                <a:ext cx="3196128" cy="2008261"/>
              </a:xfrm>
              <a:prstGeom prst="rect">
                <a:avLst/>
              </a:prstGeom>
              <a:blipFill dpi="0"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직사각형 9"/>
              <p:cNvSpPr/>
              <p:nvPr/>
            </p:nvSpPr>
            <p:spPr>
              <a:xfrm>
                <a:off x="5588949" y="905854"/>
                <a:ext cx="3196128" cy="2008261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직사각형 10"/>
              <p:cNvSpPr/>
              <p:nvPr/>
            </p:nvSpPr>
            <p:spPr>
              <a:xfrm rot="16200000">
                <a:off x="6349526" y="4307080"/>
                <a:ext cx="1674976" cy="3196127"/>
              </a:xfrm>
              <a:prstGeom prst="rect">
                <a:avLst/>
              </a:pr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5" name="그룹 14"/>
            <p:cNvGrpSpPr/>
            <p:nvPr/>
          </p:nvGrpSpPr>
          <p:grpSpPr>
            <a:xfrm>
              <a:off x="571517" y="3546504"/>
              <a:ext cx="4619723" cy="68365"/>
              <a:chOff x="2967142" y="1487197"/>
              <a:chExt cx="4175450" cy="104935"/>
            </a:xfrm>
          </p:grpSpPr>
          <p:grpSp>
            <p:nvGrpSpPr>
              <p:cNvPr id="16" name="그룹 15"/>
              <p:cNvGrpSpPr/>
              <p:nvPr/>
            </p:nvGrpSpPr>
            <p:grpSpPr>
              <a:xfrm>
                <a:off x="2967142" y="1487197"/>
                <a:ext cx="1440796" cy="104935"/>
                <a:chOff x="2967142" y="1487197"/>
                <a:chExt cx="1440796" cy="104935"/>
              </a:xfrm>
            </p:grpSpPr>
            <p:grpSp>
              <p:nvGrpSpPr>
                <p:cNvPr id="31" name="그룹 30"/>
                <p:cNvGrpSpPr/>
                <p:nvPr/>
              </p:nvGrpSpPr>
              <p:grpSpPr>
                <a:xfrm>
                  <a:off x="2967142" y="1487197"/>
                  <a:ext cx="757132" cy="104935"/>
                  <a:chOff x="2967142" y="1487197"/>
                  <a:chExt cx="757132" cy="104935"/>
                </a:xfrm>
              </p:grpSpPr>
              <p:sp>
                <p:nvSpPr>
                  <p:cNvPr id="35" name="Freeform 29"/>
                  <p:cNvSpPr>
                    <a:spLocks/>
                  </p:cNvSpPr>
                  <p:nvPr/>
                </p:nvSpPr>
                <p:spPr bwMode="auto">
                  <a:xfrm>
                    <a:off x="2967142" y="1493392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36" name="Freeform 30"/>
                  <p:cNvSpPr>
                    <a:spLocks/>
                  </p:cNvSpPr>
                  <p:nvPr/>
                </p:nvSpPr>
                <p:spPr bwMode="auto">
                  <a:xfrm>
                    <a:off x="3311524" y="1487197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32" name="그룹 31"/>
                <p:cNvGrpSpPr/>
                <p:nvPr/>
              </p:nvGrpSpPr>
              <p:grpSpPr>
                <a:xfrm>
                  <a:off x="3650806" y="1487197"/>
                  <a:ext cx="757132" cy="104935"/>
                  <a:chOff x="2967142" y="1487197"/>
                  <a:chExt cx="757132" cy="104935"/>
                </a:xfrm>
              </p:grpSpPr>
              <p:sp>
                <p:nvSpPr>
                  <p:cNvPr id="33" name="Freeform 29"/>
                  <p:cNvSpPr>
                    <a:spLocks/>
                  </p:cNvSpPr>
                  <p:nvPr/>
                </p:nvSpPr>
                <p:spPr bwMode="auto">
                  <a:xfrm>
                    <a:off x="2967142" y="1493392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34" name="Freeform 30"/>
                  <p:cNvSpPr>
                    <a:spLocks/>
                  </p:cNvSpPr>
                  <p:nvPr/>
                </p:nvSpPr>
                <p:spPr bwMode="auto">
                  <a:xfrm>
                    <a:off x="3311524" y="1487197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</p:grpSp>
          <p:grpSp>
            <p:nvGrpSpPr>
              <p:cNvPr id="17" name="그룹 16"/>
              <p:cNvGrpSpPr/>
              <p:nvPr/>
            </p:nvGrpSpPr>
            <p:grpSpPr>
              <a:xfrm>
                <a:off x="4334469" y="1487197"/>
                <a:ext cx="1440796" cy="104935"/>
                <a:chOff x="2967142" y="1487197"/>
                <a:chExt cx="1440796" cy="104935"/>
              </a:xfrm>
            </p:grpSpPr>
            <p:grpSp>
              <p:nvGrpSpPr>
                <p:cNvPr id="25" name="그룹 24"/>
                <p:cNvGrpSpPr/>
                <p:nvPr/>
              </p:nvGrpSpPr>
              <p:grpSpPr>
                <a:xfrm>
                  <a:off x="2967142" y="1487197"/>
                  <a:ext cx="757132" cy="104935"/>
                  <a:chOff x="2967142" y="1487197"/>
                  <a:chExt cx="757132" cy="104935"/>
                </a:xfrm>
              </p:grpSpPr>
              <p:sp>
                <p:nvSpPr>
                  <p:cNvPr id="29" name="Freeform 29"/>
                  <p:cNvSpPr>
                    <a:spLocks/>
                  </p:cNvSpPr>
                  <p:nvPr/>
                </p:nvSpPr>
                <p:spPr bwMode="auto">
                  <a:xfrm>
                    <a:off x="2967142" y="1493392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30" name="Freeform 30"/>
                  <p:cNvSpPr>
                    <a:spLocks/>
                  </p:cNvSpPr>
                  <p:nvPr/>
                </p:nvSpPr>
                <p:spPr bwMode="auto">
                  <a:xfrm>
                    <a:off x="3311524" y="1487197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26" name="그룹 25"/>
                <p:cNvGrpSpPr/>
                <p:nvPr/>
              </p:nvGrpSpPr>
              <p:grpSpPr>
                <a:xfrm>
                  <a:off x="3650806" y="1487197"/>
                  <a:ext cx="757132" cy="104935"/>
                  <a:chOff x="2967142" y="1487197"/>
                  <a:chExt cx="757132" cy="104935"/>
                </a:xfrm>
              </p:grpSpPr>
              <p:sp>
                <p:nvSpPr>
                  <p:cNvPr id="27" name="Freeform 29"/>
                  <p:cNvSpPr>
                    <a:spLocks/>
                  </p:cNvSpPr>
                  <p:nvPr/>
                </p:nvSpPr>
                <p:spPr bwMode="auto">
                  <a:xfrm>
                    <a:off x="2967142" y="1493392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28" name="Freeform 30"/>
                  <p:cNvSpPr>
                    <a:spLocks/>
                  </p:cNvSpPr>
                  <p:nvPr/>
                </p:nvSpPr>
                <p:spPr bwMode="auto">
                  <a:xfrm>
                    <a:off x="3311524" y="1487197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</p:grpSp>
          <p:grpSp>
            <p:nvGrpSpPr>
              <p:cNvPr id="18" name="그룹 17"/>
              <p:cNvGrpSpPr/>
              <p:nvPr/>
            </p:nvGrpSpPr>
            <p:grpSpPr>
              <a:xfrm>
                <a:off x="5701796" y="1487197"/>
                <a:ext cx="1440796" cy="104935"/>
                <a:chOff x="2967142" y="1487197"/>
                <a:chExt cx="1440796" cy="104935"/>
              </a:xfrm>
            </p:grpSpPr>
            <p:grpSp>
              <p:nvGrpSpPr>
                <p:cNvPr id="19" name="그룹 18"/>
                <p:cNvGrpSpPr/>
                <p:nvPr/>
              </p:nvGrpSpPr>
              <p:grpSpPr>
                <a:xfrm>
                  <a:off x="2967142" y="1487197"/>
                  <a:ext cx="757132" cy="104935"/>
                  <a:chOff x="2967142" y="1487197"/>
                  <a:chExt cx="757132" cy="104935"/>
                </a:xfrm>
              </p:grpSpPr>
              <p:sp>
                <p:nvSpPr>
                  <p:cNvPr id="23" name="Freeform 29"/>
                  <p:cNvSpPr>
                    <a:spLocks/>
                  </p:cNvSpPr>
                  <p:nvPr/>
                </p:nvSpPr>
                <p:spPr bwMode="auto">
                  <a:xfrm>
                    <a:off x="2967142" y="1493392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24" name="Freeform 30"/>
                  <p:cNvSpPr>
                    <a:spLocks/>
                  </p:cNvSpPr>
                  <p:nvPr/>
                </p:nvSpPr>
                <p:spPr bwMode="auto">
                  <a:xfrm>
                    <a:off x="3311524" y="1487197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20" name="그룹 19"/>
                <p:cNvGrpSpPr/>
                <p:nvPr/>
              </p:nvGrpSpPr>
              <p:grpSpPr>
                <a:xfrm>
                  <a:off x="3650806" y="1487197"/>
                  <a:ext cx="757132" cy="104935"/>
                  <a:chOff x="2967142" y="1487197"/>
                  <a:chExt cx="757132" cy="104935"/>
                </a:xfrm>
              </p:grpSpPr>
              <p:sp>
                <p:nvSpPr>
                  <p:cNvPr id="21" name="Freeform 29"/>
                  <p:cNvSpPr>
                    <a:spLocks/>
                  </p:cNvSpPr>
                  <p:nvPr/>
                </p:nvSpPr>
                <p:spPr bwMode="auto">
                  <a:xfrm>
                    <a:off x="2967142" y="1493392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22" name="Freeform 30"/>
                  <p:cNvSpPr>
                    <a:spLocks/>
                  </p:cNvSpPr>
                  <p:nvPr/>
                </p:nvSpPr>
                <p:spPr bwMode="auto">
                  <a:xfrm>
                    <a:off x="3311524" y="1487197"/>
                    <a:ext cx="412750" cy="98740"/>
                  </a:xfrm>
                  <a:custGeom>
                    <a:avLst/>
                    <a:gdLst>
                      <a:gd name="T0" fmla="*/ 0 w 836"/>
                      <a:gd name="T1" fmla="*/ 157 h 200"/>
                      <a:gd name="T2" fmla="*/ 260 w 836"/>
                      <a:gd name="T3" fmla="*/ 7 h 200"/>
                      <a:gd name="T4" fmla="*/ 571 w 836"/>
                      <a:gd name="T5" fmla="*/ 197 h 200"/>
                      <a:gd name="T6" fmla="*/ 836 w 836"/>
                      <a:gd name="T7" fmla="*/ 24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36" h="200">
                        <a:moveTo>
                          <a:pt x="0" y="157"/>
                        </a:moveTo>
                        <a:cubicBezTo>
                          <a:pt x="82" y="78"/>
                          <a:pt x="165" y="0"/>
                          <a:pt x="260" y="7"/>
                        </a:cubicBezTo>
                        <a:cubicBezTo>
                          <a:pt x="355" y="14"/>
                          <a:pt x="475" y="194"/>
                          <a:pt x="571" y="197"/>
                        </a:cubicBezTo>
                        <a:cubicBezTo>
                          <a:pt x="667" y="200"/>
                          <a:pt x="751" y="112"/>
                          <a:pt x="836" y="24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</p:grpSp>
        </p:grpSp>
        <p:cxnSp>
          <p:nvCxnSpPr>
            <p:cNvPr id="38" name="직선 화살표 연결선 37"/>
            <p:cNvCxnSpPr/>
            <p:nvPr/>
          </p:nvCxnSpPr>
          <p:spPr>
            <a:xfrm>
              <a:off x="2999574" y="3610833"/>
              <a:ext cx="0" cy="2593412"/>
            </a:xfrm>
            <a:prstGeom prst="straightConnector1">
              <a:avLst/>
            </a:prstGeom>
            <a:ln w="19050">
              <a:solidFill>
                <a:srgbClr val="FFFF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2945813" y="4452360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침수부위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19663" y="3969755"/>
              <a:ext cx="168828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배터리</a:t>
              </a:r>
              <a:r>
                <a:rPr lang="en-US" altLang="ko-KR" sz="1200" b="1" smtClean="0">
                  <a:solidFill>
                    <a:srgbClr val="FFFF00"/>
                  </a:solidFill>
                </a:rPr>
                <a:t>-</a:t>
              </a:r>
              <a:r>
                <a:rPr lang="ko-KR" altLang="en-US" sz="1200" b="1" smtClean="0">
                  <a:solidFill>
                    <a:srgbClr val="FFFF00"/>
                  </a:solidFill>
                </a:rPr>
                <a:t>침수상태 운용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415360" y="4698483"/>
              <a:ext cx="2933455" cy="1505762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8462134" y="6204245"/>
              <a:ext cx="287153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smtClean="0"/>
                <a:t>PVX-2120L (194Ah/8Hr) DM: 520×221×248</a:t>
              </a:r>
              <a:endParaRPr lang="ko-KR" altLang="en-US" sz="1000" b="1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435740" y="6204245"/>
              <a:ext cx="80342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smtClean="0"/>
                <a:t>Solar Bee </a:t>
              </a:r>
              <a:endParaRPr lang="ko-KR" altLang="en-US" sz="1000" b="1"/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8440995" y="2862840"/>
              <a:ext cx="2865090" cy="1230595"/>
            </a:xfrm>
            <a:prstGeom prst="rect">
              <a:avLst/>
            </a:prstGeom>
            <a:noFill/>
            <a:ln w="19050">
              <a:solidFill>
                <a:srgbClr val="FFFF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5638800" y="2862840"/>
              <a:ext cx="1197836" cy="914400"/>
            </a:xfrm>
            <a:prstGeom prst="rect">
              <a:avLst/>
            </a:prstGeom>
            <a:noFill/>
            <a:ln w="19050">
              <a:solidFill>
                <a:srgbClr val="FFFF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598868" y="3043041"/>
              <a:ext cx="2287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smtClean="0"/>
                <a:t>침수상태 운용으로 단자부 완전 밀폐</a:t>
              </a:r>
              <a:endParaRPr lang="ko-KR" altLang="en-US" sz="1000" b="1"/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416406" y="6308296"/>
            <a:ext cx="65117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▶침수상태 운용되는 조건으로 단자부 밀폐시 당사제품 </a:t>
            </a:r>
            <a:r>
              <a:rPr lang="en-US" altLang="ko-KR" sz="1400" b="1" smtClean="0"/>
              <a:t>ESP150 </a:t>
            </a:r>
            <a:r>
              <a:rPr lang="ko-KR" altLang="en-US" sz="1400" b="1" smtClean="0"/>
              <a:t>사용검토 권유</a:t>
            </a:r>
            <a:endParaRPr lang="ko-KR" altLang="en-US" sz="1400" b="1"/>
          </a:p>
        </p:txBody>
      </p:sp>
    </p:spTree>
    <p:extLst>
      <p:ext uri="{BB962C8B-B14F-4D97-AF65-F5344CB8AC3E}">
        <p14:creationId xmlns:p14="http://schemas.microsoft.com/office/powerpoint/2010/main" val="2770687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967142" y="1487197"/>
            <a:ext cx="4175450" cy="104935"/>
            <a:chOff x="2967142" y="1487197"/>
            <a:chExt cx="4175450" cy="104935"/>
          </a:xfrm>
        </p:grpSpPr>
        <p:grpSp>
          <p:nvGrpSpPr>
            <p:cNvPr id="3" name="그룹 2"/>
            <p:cNvGrpSpPr/>
            <p:nvPr/>
          </p:nvGrpSpPr>
          <p:grpSpPr>
            <a:xfrm>
              <a:off x="2967142" y="1487197"/>
              <a:ext cx="1440796" cy="104935"/>
              <a:chOff x="2967142" y="1487197"/>
              <a:chExt cx="1440796" cy="104935"/>
            </a:xfrm>
          </p:grpSpPr>
          <p:grpSp>
            <p:nvGrpSpPr>
              <p:cNvPr id="2" name="그룹 1"/>
              <p:cNvGrpSpPr/>
              <p:nvPr/>
            </p:nvGrpSpPr>
            <p:grpSpPr>
              <a:xfrm>
                <a:off x="2967142" y="1487197"/>
                <a:ext cx="757132" cy="104935"/>
                <a:chOff x="2967142" y="1487197"/>
                <a:chExt cx="757132" cy="104935"/>
              </a:xfrm>
            </p:grpSpPr>
            <p:sp>
              <p:nvSpPr>
                <p:cNvPr id="15" name="Freeform 29"/>
                <p:cNvSpPr>
                  <a:spLocks/>
                </p:cNvSpPr>
                <p:nvPr/>
              </p:nvSpPr>
              <p:spPr bwMode="auto">
                <a:xfrm>
                  <a:off x="2967142" y="1493392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16" name="Freeform 30"/>
                <p:cNvSpPr>
                  <a:spLocks/>
                </p:cNvSpPr>
                <p:nvPr/>
              </p:nvSpPr>
              <p:spPr bwMode="auto">
                <a:xfrm>
                  <a:off x="3311524" y="1487197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7" name="그룹 16"/>
              <p:cNvGrpSpPr/>
              <p:nvPr/>
            </p:nvGrpSpPr>
            <p:grpSpPr>
              <a:xfrm>
                <a:off x="3650806" y="1487197"/>
                <a:ext cx="757132" cy="104935"/>
                <a:chOff x="2967142" y="1487197"/>
                <a:chExt cx="757132" cy="104935"/>
              </a:xfrm>
            </p:grpSpPr>
            <p:sp>
              <p:nvSpPr>
                <p:cNvPr id="18" name="Freeform 29"/>
                <p:cNvSpPr>
                  <a:spLocks/>
                </p:cNvSpPr>
                <p:nvPr/>
              </p:nvSpPr>
              <p:spPr bwMode="auto">
                <a:xfrm>
                  <a:off x="2967142" y="1493392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19" name="Freeform 30"/>
                <p:cNvSpPr>
                  <a:spLocks/>
                </p:cNvSpPr>
                <p:nvPr/>
              </p:nvSpPr>
              <p:spPr bwMode="auto">
                <a:xfrm>
                  <a:off x="3311524" y="1487197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20" name="그룹 19"/>
            <p:cNvGrpSpPr/>
            <p:nvPr/>
          </p:nvGrpSpPr>
          <p:grpSpPr>
            <a:xfrm>
              <a:off x="4334469" y="1487197"/>
              <a:ext cx="1440796" cy="104935"/>
              <a:chOff x="2967142" y="1487197"/>
              <a:chExt cx="1440796" cy="104935"/>
            </a:xfrm>
          </p:grpSpPr>
          <p:grpSp>
            <p:nvGrpSpPr>
              <p:cNvPr id="21" name="그룹 20"/>
              <p:cNvGrpSpPr/>
              <p:nvPr/>
            </p:nvGrpSpPr>
            <p:grpSpPr>
              <a:xfrm>
                <a:off x="2967142" y="1487197"/>
                <a:ext cx="757132" cy="104935"/>
                <a:chOff x="2967142" y="1487197"/>
                <a:chExt cx="757132" cy="104935"/>
              </a:xfrm>
            </p:grpSpPr>
            <p:sp>
              <p:nvSpPr>
                <p:cNvPr id="25" name="Freeform 29"/>
                <p:cNvSpPr>
                  <a:spLocks/>
                </p:cNvSpPr>
                <p:nvPr/>
              </p:nvSpPr>
              <p:spPr bwMode="auto">
                <a:xfrm>
                  <a:off x="2967142" y="1493392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26" name="Freeform 30"/>
                <p:cNvSpPr>
                  <a:spLocks/>
                </p:cNvSpPr>
                <p:nvPr/>
              </p:nvSpPr>
              <p:spPr bwMode="auto">
                <a:xfrm>
                  <a:off x="3311524" y="1487197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22" name="그룹 21"/>
              <p:cNvGrpSpPr/>
              <p:nvPr/>
            </p:nvGrpSpPr>
            <p:grpSpPr>
              <a:xfrm>
                <a:off x="3650806" y="1487197"/>
                <a:ext cx="757132" cy="104935"/>
                <a:chOff x="2967142" y="1487197"/>
                <a:chExt cx="757132" cy="104935"/>
              </a:xfrm>
            </p:grpSpPr>
            <p:sp>
              <p:nvSpPr>
                <p:cNvPr id="23" name="Freeform 29"/>
                <p:cNvSpPr>
                  <a:spLocks/>
                </p:cNvSpPr>
                <p:nvPr/>
              </p:nvSpPr>
              <p:spPr bwMode="auto">
                <a:xfrm>
                  <a:off x="2967142" y="1493392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24" name="Freeform 30"/>
                <p:cNvSpPr>
                  <a:spLocks/>
                </p:cNvSpPr>
                <p:nvPr/>
              </p:nvSpPr>
              <p:spPr bwMode="auto">
                <a:xfrm>
                  <a:off x="3311524" y="1487197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27" name="그룹 26"/>
            <p:cNvGrpSpPr/>
            <p:nvPr/>
          </p:nvGrpSpPr>
          <p:grpSpPr>
            <a:xfrm>
              <a:off x="5701796" y="1487197"/>
              <a:ext cx="1440796" cy="104935"/>
              <a:chOff x="2967142" y="1487197"/>
              <a:chExt cx="1440796" cy="104935"/>
            </a:xfrm>
          </p:grpSpPr>
          <p:grpSp>
            <p:nvGrpSpPr>
              <p:cNvPr id="28" name="그룹 27"/>
              <p:cNvGrpSpPr/>
              <p:nvPr/>
            </p:nvGrpSpPr>
            <p:grpSpPr>
              <a:xfrm>
                <a:off x="2967142" y="1487197"/>
                <a:ext cx="757132" cy="104935"/>
                <a:chOff x="2967142" y="1487197"/>
                <a:chExt cx="757132" cy="104935"/>
              </a:xfrm>
            </p:grpSpPr>
            <p:sp>
              <p:nvSpPr>
                <p:cNvPr id="32" name="Freeform 29"/>
                <p:cNvSpPr>
                  <a:spLocks/>
                </p:cNvSpPr>
                <p:nvPr/>
              </p:nvSpPr>
              <p:spPr bwMode="auto">
                <a:xfrm>
                  <a:off x="2967142" y="1493392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33" name="Freeform 30"/>
                <p:cNvSpPr>
                  <a:spLocks/>
                </p:cNvSpPr>
                <p:nvPr/>
              </p:nvSpPr>
              <p:spPr bwMode="auto">
                <a:xfrm>
                  <a:off x="3311524" y="1487197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29" name="그룹 28"/>
              <p:cNvGrpSpPr/>
              <p:nvPr/>
            </p:nvGrpSpPr>
            <p:grpSpPr>
              <a:xfrm>
                <a:off x="3650806" y="1487197"/>
                <a:ext cx="757132" cy="104935"/>
                <a:chOff x="2967142" y="1487197"/>
                <a:chExt cx="757132" cy="104935"/>
              </a:xfrm>
            </p:grpSpPr>
            <p:sp>
              <p:nvSpPr>
                <p:cNvPr id="30" name="Freeform 29"/>
                <p:cNvSpPr>
                  <a:spLocks/>
                </p:cNvSpPr>
                <p:nvPr/>
              </p:nvSpPr>
              <p:spPr bwMode="auto">
                <a:xfrm>
                  <a:off x="2967142" y="1493392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31" name="Freeform 30"/>
                <p:cNvSpPr>
                  <a:spLocks/>
                </p:cNvSpPr>
                <p:nvPr/>
              </p:nvSpPr>
              <p:spPr bwMode="auto">
                <a:xfrm>
                  <a:off x="3311524" y="1487197"/>
                  <a:ext cx="412750" cy="98740"/>
                </a:xfrm>
                <a:custGeom>
                  <a:avLst/>
                  <a:gdLst>
                    <a:gd name="T0" fmla="*/ 0 w 836"/>
                    <a:gd name="T1" fmla="*/ 157 h 200"/>
                    <a:gd name="T2" fmla="*/ 260 w 836"/>
                    <a:gd name="T3" fmla="*/ 7 h 200"/>
                    <a:gd name="T4" fmla="*/ 571 w 836"/>
                    <a:gd name="T5" fmla="*/ 197 h 200"/>
                    <a:gd name="T6" fmla="*/ 836 w 836"/>
                    <a:gd name="T7" fmla="*/ 24 h 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6" h="200">
                      <a:moveTo>
                        <a:pt x="0" y="157"/>
                      </a:moveTo>
                      <a:cubicBezTo>
                        <a:pt x="82" y="78"/>
                        <a:pt x="165" y="0"/>
                        <a:pt x="260" y="7"/>
                      </a:cubicBezTo>
                      <a:cubicBezTo>
                        <a:pt x="355" y="14"/>
                        <a:pt x="475" y="194"/>
                        <a:pt x="571" y="197"/>
                      </a:cubicBezTo>
                      <a:cubicBezTo>
                        <a:pt x="667" y="200"/>
                        <a:pt x="751" y="112"/>
                        <a:pt x="836" y="24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00B05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</p:grpSp>
        </p:grpSp>
      </p:grpSp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27" y="1692958"/>
            <a:ext cx="1023937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31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36</Words>
  <Application>Microsoft Office PowerPoint</Application>
  <PresentationFormat>와이드스크린</PresentationFormat>
  <Paragraphs>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7</cp:revision>
  <dcterms:created xsi:type="dcterms:W3CDTF">2020-03-06T06:34:20Z</dcterms:created>
  <dcterms:modified xsi:type="dcterms:W3CDTF">2020-03-06T07:45:31Z</dcterms:modified>
</cp:coreProperties>
</file>