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8"/>
  </p:notesMasterIdLst>
  <p:sldIdLst>
    <p:sldId id="257" r:id="rId2"/>
    <p:sldId id="334" r:id="rId3"/>
    <p:sldId id="333" r:id="rId4"/>
    <p:sldId id="335" r:id="rId5"/>
    <p:sldId id="336" r:id="rId6"/>
    <p:sldId id="337" r:id="rId7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FF"/>
    <a:srgbClr val="0000CC"/>
    <a:srgbClr val="CCECFF"/>
    <a:srgbClr val="FFFFCC"/>
    <a:srgbClr val="009900"/>
    <a:srgbClr val="FF3399"/>
    <a:srgbClr val="FF9933"/>
    <a:srgbClr val="5F5F5F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02" autoAdjust="0"/>
    <p:restoredTop sz="94126" autoAdjust="0"/>
  </p:normalViewPr>
  <p:slideViewPr>
    <p:cSldViewPr showGuides="1">
      <p:cViewPr varScale="1">
        <p:scale>
          <a:sx n="105" d="100"/>
          <a:sy n="105" d="100"/>
        </p:scale>
        <p:origin x="-1698" y="-96"/>
      </p:cViewPr>
      <p:guideLst>
        <p:guide orient="horz" pos="3929"/>
        <p:guide orient="horz" pos="601"/>
        <p:guide orient="horz" pos="3748"/>
        <p:guide orient="horz" pos="657"/>
        <p:guide pos="172"/>
        <p:guide pos="3120"/>
        <p:guide pos="308"/>
        <p:guide pos="6068"/>
        <p:guide pos="4537"/>
        <p:guide pos="1703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44ACFD-7800-4BB5-9FC0-9AA3C4BF19EA}" type="datetimeFigureOut">
              <a:rPr lang="ko-KR" altLang="en-US" smtClean="0"/>
              <a:t>2017-02-08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DBB4B7-4820-4867-BF04-EFE47EFC19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4220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DBB4B7-4820-4867-BF04-EFE47EFC19D4}" type="slidenum">
              <a:rPr lang="ko-KR" altLang="en-US" smtClean="0"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049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304928" y="6544923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[ Confidential ]</a:t>
            </a:r>
            <a:endParaRPr lang="ko-KR" alt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슬라이드 번호 개체 틀 32"/>
          <p:cNvSpPr>
            <a:spLocks noGrp="1"/>
          </p:cNvSpPr>
          <p:nvPr>
            <p:ph type="sldNum" sz="quarter" idx="4"/>
          </p:nvPr>
        </p:nvSpPr>
        <p:spPr>
          <a:xfrm>
            <a:off x="8985448" y="6477529"/>
            <a:ext cx="7132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ea"/>
                <a:ea typeface="+mn-ea"/>
              </a:defRPr>
            </a:lvl1pPr>
          </a:lstStyle>
          <a:p>
            <a:r>
              <a:rPr lang="en-US" altLang="ko-KR" smtClean="0"/>
              <a:t>- </a:t>
            </a:r>
            <a:fld id="{EFFEAACB-A58C-4F3E-A740-7E9A1F8A7643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9580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01"/>
          <p:cNvGrpSpPr>
            <a:grpSpLocks/>
          </p:cNvGrpSpPr>
          <p:nvPr userDrawn="1"/>
        </p:nvGrpSpPr>
        <p:grpSpPr bwMode="auto">
          <a:xfrm>
            <a:off x="0" y="220663"/>
            <a:ext cx="9906000" cy="382587"/>
            <a:chOff x="0" y="-1"/>
            <a:chExt cx="6240" cy="241"/>
          </a:xfrm>
        </p:grpSpPr>
        <p:sp>
          <p:nvSpPr>
            <p:cNvPr id="21" name="Line 29"/>
            <p:cNvSpPr>
              <a:spLocks noChangeShapeType="1"/>
            </p:cNvSpPr>
            <p:nvPr userDrawn="1"/>
          </p:nvSpPr>
          <p:spPr bwMode="gray">
            <a:xfrm flipV="1">
              <a:off x="1040" y="96"/>
              <a:ext cx="0" cy="144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Arial" charset="0"/>
              </a:endParaRPr>
            </a:p>
          </p:txBody>
        </p:sp>
        <p:pic>
          <p:nvPicPr>
            <p:cNvPr id="22" name="Picture 99" descr="바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6240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00" descr="문구2"/>
            <p:cNvPicPr>
              <a:picLocks noChangeAspect="1" noChangeArrowheads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9" y="44"/>
              <a:ext cx="1034" cy="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Rectangle 93"/>
          <p:cNvSpPr>
            <a:spLocks noChangeArrowheads="1"/>
          </p:cNvSpPr>
          <p:nvPr userDrawn="1"/>
        </p:nvSpPr>
        <p:spPr bwMode="auto">
          <a:xfrm>
            <a:off x="219075" y="6462713"/>
            <a:ext cx="1085850" cy="404812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lIns="108000" tIns="72000" rIns="108000" bIns="72000" anchor="ctr"/>
          <a:lstStyle/>
          <a:p>
            <a:pPr>
              <a:defRPr/>
            </a:pPr>
            <a:endParaRPr lang="ko-KR" altLang="en-US">
              <a:cs typeface="Arial" charset="0"/>
            </a:endParaRPr>
          </a:p>
        </p:txBody>
      </p:sp>
      <p:sp>
        <p:nvSpPr>
          <p:cNvPr id="25" name="Rectangle 94"/>
          <p:cNvSpPr>
            <a:spLocks noChangeArrowheads="1"/>
          </p:cNvSpPr>
          <p:nvPr userDrawn="1"/>
        </p:nvSpPr>
        <p:spPr bwMode="auto">
          <a:xfrm>
            <a:off x="219075" y="6462713"/>
            <a:ext cx="1085850" cy="404812"/>
          </a:xfrm>
          <a:prstGeom prst="rect">
            <a:avLst/>
          </a:prstGeom>
          <a:noFill/>
          <a:ln w="6350" algn="ctr">
            <a:noFill/>
            <a:miter lim="800000"/>
            <a:headEnd/>
            <a:tailEnd/>
          </a:ln>
          <a:effectLst/>
        </p:spPr>
        <p:txBody>
          <a:bodyPr lIns="108000" tIns="72000" rIns="108000" bIns="72000" anchor="ctr"/>
          <a:lstStyle/>
          <a:p>
            <a:pPr>
              <a:defRPr/>
            </a:pPr>
            <a:endParaRPr lang="ko-KR" altLang="en-US">
              <a:cs typeface="Arial" charset="0"/>
            </a:endParaRPr>
          </a:p>
        </p:txBody>
      </p:sp>
      <p:sp>
        <p:nvSpPr>
          <p:cNvPr id="26" name="Rectangle 102"/>
          <p:cNvSpPr>
            <a:spLocks noChangeArrowheads="1"/>
          </p:cNvSpPr>
          <p:nvPr userDrawn="1"/>
        </p:nvSpPr>
        <p:spPr bwMode="auto">
          <a:xfrm>
            <a:off x="0" y="6416675"/>
            <a:ext cx="9906000" cy="112713"/>
          </a:xfrm>
          <a:prstGeom prst="rect">
            <a:avLst/>
          </a:prstGeom>
          <a:solidFill>
            <a:srgbClr val="B2B2B2"/>
          </a:solidFill>
          <a:ln w="2857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>
              <a:cs typeface="Arial" charset="0"/>
            </a:endParaRPr>
          </a:p>
        </p:txBody>
      </p:sp>
      <p:pic>
        <p:nvPicPr>
          <p:cNvPr id="27" name="Picture 103" descr="로고2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6548438"/>
            <a:ext cx="1589087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3223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chrome.google.com/webstore/detail/theone-open-link-in-same/jmphljmgnagblkombahigniilhnbadca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ltmprda.sgnsis.com:8000/nwbc/?sap-client=100&amp;sap-language=EN&amp;sap-nwbc-node=root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11" descr="로고(세방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958850"/>
            <a:ext cx="18002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3" name="Group 101"/>
          <p:cNvGrpSpPr>
            <a:grpSpLocks/>
          </p:cNvGrpSpPr>
          <p:nvPr/>
        </p:nvGrpSpPr>
        <p:grpSpPr bwMode="auto">
          <a:xfrm>
            <a:off x="0" y="220663"/>
            <a:ext cx="9906000" cy="382587"/>
            <a:chOff x="0" y="-1"/>
            <a:chExt cx="6240" cy="241"/>
          </a:xfrm>
        </p:grpSpPr>
        <p:sp>
          <p:nvSpPr>
            <p:cNvPr id="2054" name="Line 29"/>
            <p:cNvSpPr>
              <a:spLocks noChangeShapeType="1"/>
            </p:cNvSpPr>
            <p:nvPr/>
          </p:nvSpPr>
          <p:spPr bwMode="gray">
            <a:xfrm flipV="1">
              <a:off x="1040" y="96"/>
              <a:ext cx="0" cy="144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 fontAlgn="base" latinLnBrk="0">
                <a:spcBef>
                  <a:spcPct val="50000"/>
                </a:spcBef>
                <a:spcAft>
                  <a:spcPct val="0"/>
                </a:spcAft>
                <a:buFont typeface="Wingdings" pitchFamily="2" charset="2"/>
                <a:buNone/>
              </a:pPr>
              <a:endParaRPr lang="ko-KR" altLang="en-US" sz="160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2055" name="Picture 99" descr="바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6240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" name="Picture 100" descr="문구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9" y="44"/>
              <a:ext cx="1034" cy="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531624" y="2369982"/>
            <a:ext cx="4836580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ts val="600"/>
              </a:spcAft>
            </a:pPr>
            <a:r>
              <a:rPr kumimoji="1" lang="en-US" altLang="ko-KR" sz="2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TM </a:t>
            </a:r>
            <a:r>
              <a:rPr kumimoji="1" lang="ko-KR" altLang="en-US" sz="2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시스템 속도 개선을 위한</a:t>
            </a:r>
            <a:endParaRPr kumimoji="1" lang="en-US" altLang="ko-KR" sz="28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eaLnBrk="1" fontAlgn="base" hangingPunct="1">
              <a:spcBef>
                <a:spcPct val="0"/>
              </a:spcBef>
              <a:spcAft>
                <a:spcPts val="600"/>
              </a:spcAft>
            </a:pPr>
            <a:r>
              <a:rPr kumimoji="1" lang="en-US" altLang="ko-KR" sz="2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Chrome </a:t>
            </a:r>
            <a:r>
              <a:rPr kumimoji="1" lang="ko-KR" altLang="en-US" sz="28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브라우져</a:t>
            </a:r>
            <a:r>
              <a:rPr kumimoji="1" lang="ko-KR" altLang="en-US" sz="28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이용법</a:t>
            </a:r>
            <a:endParaRPr kumimoji="1" lang="en-US" altLang="ko-KR" sz="28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6558912" y="5283205"/>
            <a:ext cx="32303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ko-KR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2017</a:t>
            </a:r>
            <a:r>
              <a:rPr lang="ko-KR" altLang="en-US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02</a:t>
            </a:r>
            <a:r>
              <a:rPr lang="ko-KR" altLang="en-US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02</a:t>
            </a:r>
            <a:r>
              <a:rPr lang="ko-KR" altLang="en-US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2000" b="1" kern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ko-KR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000" b="1" kern="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이앤에스글로벌</a:t>
            </a:r>
            <a:r>
              <a:rPr lang="ko-KR" altLang="en-US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정지훈 </a:t>
            </a:r>
            <a:r>
              <a:rPr lang="en-US" altLang="ko-KR" sz="2000" b="1" kern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endParaRPr lang="en-US" altLang="ko-KR" sz="200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33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fld id="{EFFEAACB-A58C-4F3E-A740-7E9A1F8A7643}" type="slidenum">
              <a:rPr lang="ko-KR" altLang="en-US" smtClean="0"/>
              <a:pPr/>
              <a:t>1</a:t>
            </a:fld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69" name="Text Box 2"/>
          <p:cNvSpPr txBox="1">
            <a:spLocks noChangeArrowheads="1"/>
          </p:cNvSpPr>
          <p:nvPr/>
        </p:nvSpPr>
        <p:spPr bwMode="auto">
          <a:xfrm>
            <a:off x="272479" y="580618"/>
            <a:ext cx="9360471" cy="40011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90000"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안내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-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424878" y="1268760"/>
            <a:ext cx="9360471" cy="34778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90000">
            <a:spAutoFit/>
          </a:bodyPr>
          <a:lstStyle/>
          <a:p>
            <a:pPr>
              <a:defRPr/>
            </a:pP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(1)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현재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TM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시스템을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IE(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인터넷 </a:t>
            </a:r>
            <a:r>
              <a:rPr lang="ko-KR" alt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익스플로러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)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로 사용하고 있으며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,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속도가 느리다는 이슈로 인하여 다른 브라우저를 사용하여 개선하려고 함</a:t>
            </a:r>
            <a:endParaRPr lang="en-US" altLang="ko-KR" sz="2000" b="1" dirty="0" smtClean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  <a:p>
            <a:pPr>
              <a:defRPr/>
            </a:pP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  <a:p>
            <a:pPr>
              <a:defRPr/>
            </a:pP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(2) TM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시스템은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SAP</a:t>
            </a:r>
            <a:r>
              <a:rPr lang="ko-KR" altLang="en-US" sz="2000" b="1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기업은 공식적으로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IE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만 호환성 지원을 해주고 있기에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,</a:t>
            </a:r>
          </a:p>
          <a:p>
            <a:pPr>
              <a:defRPr/>
            </a:pP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다른 </a:t>
            </a:r>
            <a:r>
              <a:rPr lang="ko-KR" alt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브라우져를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 사용할 경우 부분적으로 호환이 되지 않을 수 있음</a:t>
            </a:r>
            <a:endParaRPr lang="en-US" altLang="ko-KR" sz="2000" b="1" dirty="0" smtClean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  <a:p>
            <a:pPr>
              <a:defRPr/>
            </a:pP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  <a:p>
            <a:pPr>
              <a:defRPr/>
            </a:pP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(3)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해당 매뉴얼을 보시고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Chrome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을 사용하여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TM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시스템을 작업하고 이슈가 발생되지 않으면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IE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보다는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Chrome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을 통해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TM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시스템을 사용할 예정</a:t>
            </a:r>
            <a:endParaRPr lang="en-US" altLang="ko-KR" sz="2000" b="1" dirty="0" smtClean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  <a:p>
            <a:pPr>
              <a:defRPr/>
            </a:pP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  <a:p>
            <a:pPr>
              <a:defRPr/>
            </a:pP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(4)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출력물은 출력하면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Chrome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에서는 호환성 문제로 인하여 정상적으로 나오지 않으므로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,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파일로 저장한 후 출력해야 되는 부분이 있음</a:t>
            </a:r>
            <a:endParaRPr lang="en-US" altLang="ko-KR" sz="2000" b="1" dirty="0" smtClean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82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fld id="{EFFEAACB-A58C-4F3E-A740-7E9A1F8A7643}" type="slidenum">
              <a:rPr lang="ko-KR" altLang="en-US" smtClean="0"/>
              <a:pPr/>
              <a:t>2</a:t>
            </a:fld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69" name="Text Box 2"/>
          <p:cNvSpPr txBox="1">
            <a:spLocks noChangeArrowheads="1"/>
          </p:cNvSpPr>
          <p:nvPr/>
        </p:nvSpPr>
        <p:spPr bwMode="auto">
          <a:xfrm>
            <a:off x="271128" y="574518"/>
            <a:ext cx="9360471" cy="40011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90000">
            <a:spAutoFit/>
          </a:bodyPr>
          <a:lstStyle/>
          <a:p>
            <a:pPr>
              <a:defRPr/>
            </a:pP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1. Chrome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설치</a:t>
            </a: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28" y="1313765"/>
            <a:ext cx="6724650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58245" y="2117755"/>
            <a:ext cx="21602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Chrome </a:t>
            </a:r>
            <a:r>
              <a:rPr lang="ko-KR" altLang="en-US" dirty="0" err="1" smtClean="0"/>
              <a:t>브라우져를</a:t>
            </a:r>
            <a:r>
              <a:rPr lang="ko-KR" altLang="en-US" dirty="0" smtClean="0"/>
              <a:t> 설치한다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그림은 </a:t>
            </a:r>
            <a:r>
              <a:rPr lang="ko-KR" altLang="en-US" dirty="0" err="1" smtClean="0"/>
              <a:t>네이버에서</a:t>
            </a:r>
            <a:r>
              <a:rPr lang="ko-KR" altLang="en-US" dirty="0" smtClean="0"/>
              <a:t> 검색하여 </a:t>
            </a:r>
            <a:r>
              <a:rPr lang="ko-KR" altLang="en-US" dirty="0" err="1" smtClean="0"/>
              <a:t>다운로드하는</a:t>
            </a:r>
            <a:r>
              <a:rPr lang="ko-KR" altLang="en-US" dirty="0" smtClean="0"/>
              <a:t> 화면이며 예시 입니다</a:t>
            </a:r>
            <a:r>
              <a:rPr lang="en-US" altLang="ko-KR" dirty="0" smtClean="0"/>
              <a:t>.)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055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fld id="{EFFEAACB-A58C-4F3E-A740-7E9A1F8A7643}" type="slidenum">
              <a:rPr lang="ko-KR" altLang="en-US" smtClean="0"/>
              <a:pPr/>
              <a:t>3</a:t>
            </a:fld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69" name="Text Box 2"/>
          <p:cNvSpPr txBox="1">
            <a:spLocks noChangeArrowheads="1"/>
          </p:cNvSpPr>
          <p:nvPr/>
        </p:nvSpPr>
        <p:spPr bwMode="auto">
          <a:xfrm>
            <a:off x="271128" y="574518"/>
            <a:ext cx="9360471" cy="40011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90000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2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.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플러그인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설치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(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선택사항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)</a:t>
            </a: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78225" y="1358770"/>
            <a:ext cx="27477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hlinkClick r:id="rId2"/>
              </a:rPr>
              <a:t>https://</a:t>
            </a:r>
            <a:r>
              <a:rPr lang="en-US" altLang="ko-KR" dirty="0" smtClean="0">
                <a:hlinkClick r:id="rId2"/>
              </a:rPr>
              <a:t>chrome.google.com/webstore/detail/theone-open-link-in-same/jmphljmgnagblkombahigniilhnbadca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위 주소를 복사하여 </a:t>
            </a:r>
            <a:r>
              <a:rPr lang="en-US" altLang="ko-KR" dirty="0" err="1" smtClean="0"/>
              <a:t>TheOne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플러그인을</a:t>
            </a:r>
            <a:r>
              <a:rPr lang="ko-KR" altLang="en-US" dirty="0" smtClean="0"/>
              <a:t> 설치한다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해당 </a:t>
            </a:r>
            <a:r>
              <a:rPr lang="ko-KR" altLang="en-US" dirty="0" err="1" smtClean="0"/>
              <a:t>플러그인은</a:t>
            </a:r>
            <a:r>
              <a:rPr lang="ko-KR" altLang="en-US" dirty="0" smtClean="0"/>
              <a:t> 화면을 열 때 새 창이 아닌 </a:t>
            </a:r>
            <a:r>
              <a:rPr lang="ko-KR" altLang="en-US" dirty="0" err="1" smtClean="0"/>
              <a:t>새탭으로</a:t>
            </a:r>
            <a:r>
              <a:rPr lang="ko-KR" altLang="en-US" dirty="0" smtClean="0"/>
              <a:t> 화면을 열어주는 편리성을 제공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28" y="1178750"/>
            <a:ext cx="6527363" cy="4545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207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fld id="{EFFEAACB-A58C-4F3E-A740-7E9A1F8A7643}" type="slidenum">
              <a:rPr lang="ko-KR" altLang="en-US" smtClean="0"/>
              <a:pPr/>
              <a:t>4</a:t>
            </a:fld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69" name="Text Box 2"/>
          <p:cNvSpPr txBox="1">
            <a:spLocks noChangeArrowheads="1"/>
          </p:cNvSpPr>
          <p:nvPr/>
        </p:nvSpPr>
        <p:spPr bwMode="auto">
          <a:xfrm>
            <a:off x="271128" y="574518"/>
            <a:ext cx="9360471" cy="40011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90000">
            <a:spAutoFit/>
          </a:bodyPr>
          <a:lstStyle/>
          <a:p>
            <a:pPr>
              <a:defRPr/>
            </a:pP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3. TM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시스템 접속</a:t>
            </a: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78225" y="1358770"/>
            <a:ext cx="274775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hlinkClick r:id="rId2"/>
              </a:rPr>
              <a:t>http://ltmprda.sgnsis.com:8000/nwbc/?</a:t>
            </a:r>
            <a:r>
              <a:rPr lang="en-US" altLang="ko-KR" dirty="0" smtClean="0">
                <a:hlinkClick r:id="rId2"/>
              </a:rPr>
              <a:t>sap-client=100&amp;sap-language=EN&amp;sap-nwbc-node=root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위 주소를 </a:t>
            </a:r>
            <a:r>
              <a:rPr lang="ko-KR" altLang="en-US" dirty="0" smtClean="0"/>
              <a:t>복사하여 크롬 </a:t>
            </a:r>
            <a:r>
              <a:rPr lang="ko-KR" altLang="en-US" dirty="0" err="1" smtClean="0"/>
              <a:t>브라우져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주소창에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붙여넣기하여</a:t>
            </a:r>
            <a:r>
              <a:rPr lang="ko-KR" altLang="en-US" dirty="0" smtClean="0"/>
              <a:t> </a:t>
            </a:r>
            <a:r>
              <a:rPr lang="en-US" altLang="ko-KR" dirty="0" smtClean="0"/>
              <a:t>TM </a:t>
            </a:r>
            <a:r>
              <a:rPr lang="ko-KR" altLang="en-US" dirty="0" smtClean="0"/>
              <a:t>시스템을 실행한다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(</a:t>
            </a:r>
            <a:r>
              <a:rPr lang="ko-KR" altLang="en-US" dirty="0" err="1" smtClean="0"/>
              <a:t>즐겨찾기</a:t>
            </a:r>
            <a:r>
              <a:rPr lang="ko-KR" altLang="en-US" dirty="0" smtClean="0"/>
              <a:t> 권장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smtClean="0"/>
              <a:t>초기 비밀번호 </a:t>
            </a:r>
            <a:r>
              <a:rPr lang="en-US" altLang="ko-KR" dirty="0" smtClean="0"/>
              <a:t>: initpass1</a:t>
            </a:r>
          </a:p>
          <a:p>
            <a:r>
              <a:rPr lang="ko-KR" altLang="en-US" dirty="0" smtClean="0"/>
              <a:t>이며 원하는 비밀번호로 변경 </a:t>
            </a:r>
            <a:r>
              <a:rPr lang="ko-KR" altLang="en-US" dirty="0" smtClean="0"/>
              <a:t>필요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(2017.02.09 18:00</a:t>
            </a:r>
            <a:r>
              <a:rPr lang="ko-KR" altLang="en-US" dirty="0" smtClean="0">
                <a:solidFill>
                  <a:srgbClr val="FF0000"/>
                </a:solidFill>
              </a:rPr>
              <a:t>시에 초기 비밀번호가 적용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95" y="1055221"/>
            <a:ext cx="6285401" cy="4038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584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fld id="{EFFEAACB-A58C-4F3E-A740-7E9A1F8A7643}" type="slidenum">
              <a:rPr lang="ko-KR" altLang="en-US" smtClean="0"/>
              <a:pPr/>
              <a:t>5</a:t>
            </a:fld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69" name="Text Box 2"/>
          <p:cNvSpPr txBox="1">
            <a:spLocks noChangeArrowheads="1"/>
          </p:cNvSpPr>
          <p:nvPr/>
        </p:nvSpPr>
        <p:spPr bwMode="auto">
          <a:xfrm>
            <a:off x="271128" y="574518"/>
            <a:ext cx="9360471" cy="40011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90000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4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.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출력물 인쇄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방법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(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호환성 문제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cs typeface="Arial" charset="0"/>
              </a:rPr>
              <a:t>)</a:t>
            </a: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+mn-ea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13040" y="3564014"/>
            <a:ext cx="33303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(2) </a:t>
            </a:r>
            <a:r>
              <a:rPr lang="ko-KR" altLang="en-US" dirty="0" smtClean="0"/>
              <a:t>변경 버튼 클릭</a:t>
            </a:r>
            <a:endParaRPr lang="en-US" altLang="ko-KR" dirty="0" smtClean="0"/>
          </a:p>
          <a:p>
            <a:r>
              <a:rPr lang="en-US" altLang="ko-KR" dirty="0" smtClean="0"/>
              <a:t>(3) PDF</a:t>
            </a:r>
            <a:r>
              <a:rPr lang="ko-KR" altLang="en-US" dirty="0" smtClean="0"/>
              <a:t>로 저장 버튼 클릭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해당 과정을 거쳐 파일을 연 후 인쇄를 하면 정상적으로 출력이 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3" y="998730"/>
            <a:ext cx="3586662" cy="2244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27" y="3243387"/>
            <a:ext cx="4816887" cy="2992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827875" y="1178750"/>
            <a:ext cx="27477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Chrome </a:t>
            </a:r>
            <a:r>
              <a:rPr lang="ko-KR" altLang="en-US" dirty="0" smtClean="0"/>
              <a:t>에서 </a:t>
            </a:r>
            <a:r>
              <a:rPr lang="ko-KR" altLang="en-US" dirty="0" err="1" smtClean="0"/>
              <a:t>미리보기하면</a:t>
            </a:r>
            <a:r>
              <a:rPr lang="ko-KR" altLang="en-US" dirty="0" smtClean="0"/>
              <a:t> 왼쪽 화면과 같이 깨져서 보이며 즉시 </a:t>
            </a:r>
            <a:r>
              <a:rPr lang="ko-KR" altLang="en-US" dirty="0" err="1" smtClean="0"/>
              <a:t>인쇄시</a:t>
            </a:r>
            <a:r>
              <a:rPr lang="ko-KR" altLang="en-US" dirty="0" smtClean="0"/>
              <a:t> 정상적으로 출력되지 않는다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(1) </a:t>
            </a:r>
            <a:r>
              <a:rPr lang="ko-KR" altLang="en-US" dirty="0" smtClean="0"/>
              <a:t>다음과 같이 인쇄버튼을 먼저 누른다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43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7133</TotalTime>
  <Words>279</Words>
  <Application>Microsoft Office PowerPoint</Application>
  <PresentationFormat>A4 용지(210x297mm)</PresentationFormat>
  <Paragraphs>44</Paragraphs>
  <Slides>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kskang</dc:creator>
  <cp:lastModifiedBy>sebang</cp:lastModifiedBy>
  <cp:revision>554</cp:revision>
  <cp:lastPrinted>2012-07-06T04:46:49Z</cp:lastPrinted>
  <dcterms:created xsi:type="dcterms:W3CDTF">2010-11-22T08:32:31Z</dcterms:created>
  <dcterms:modified xsi:type="dcterms:W3CDTF">2017-02-08T00:27:33Z</dcterms:modified>
</cp:coreProperties>
</file>