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23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31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C9460-0CB6-418A-8920-CEFC3D7B6772}" type="datetimeFigureOut">
              <a:rPr lang="ko-KR" altLang="en-US" smtClean="0"/>
              <a:t>2020-05-27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C3AA5-9F70-46EB-B285-F347EA642B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45001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C9460-0CB6-418A-8920-CEFC3D7B6772}" type="datetimeFigureOut">
              <a:rPr lang="ko-KR" altLang="en-US" smtClean="0"/>
              <a:t>2020-05-27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C3AA5-9F70-46EB-B285-F347EA642B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99777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C9460-0CB6-418A-8920-CEFC3D7B6772}" type="datetimeFigureOut">
              <a:rPr lang="ko-KR" altLang="en-US" smtClean="0"/>
              <a:t>2020-05-27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C3AA5-9F70-46EB-B285-F347EA642B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23256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C9460-0CB6-418A-8920-CEFC3D7B6772}" type="datetimeFigureOut">
              <a:rPr lang="ko-KR" altLang="en-US" smtClean="0"/>
              <a:t>2020-05-27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C3AA5-9F70-46EB-B285-F347EA642B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725962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C9460-0CB6-418A-8920-CEFC3D7B6772}" type="datetimeFigureOut">
              <a:rPr lang="ko-KR" altLang="en-US" smtClean="0"/>
              <a:t>2020-05-27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C3AA5-9F70-46EB-B285-F347EA642B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72805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C9460-0CB6-418A-8920-CEFC3D7B6772}" type="datetimeFigureOut">
              <a:rPr lang="ko-KR" altLang="en-US" smtClean="0"/>
              <a:t>2020-05-27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C3AA5-9F70-46EB-B285-F347EA642B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9367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C9460-0CB6-418A-8920-CEFC3D7B6772}" type="datetimeFigureOut">
              <a:rPr lang="ko-KR" altLang="en-US" smtClean="0"/>
              <a:t>2020-05-27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C3AA5-9F70-46EB-B285-F347EA642B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3833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C9460-0CB6-418A-8920-CEFC3D7B6772}" type="datetimeFigureOut">
              <a:rPr lang="ko-KR" altLang="en-US" smtClean="0"/>
              <a:t>2020-05-27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C3AA5-9F70-46EB-B285-F347EA642B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25041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C9460-0CB6-418A-8920-CEFC3D7B6772}" type="datetimeFigureOut">
              <a:rPr lang="ko-KR" altLang="en-US" smtClean="0"/>
              <a:t>2020-05-27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C3AA5-9F70-46EB-B285-F347EA642B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9713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C9460-0CB6-418A-8920-CEFC3D7B6772}" type="datetimeFigureOut">
              <a:rPr lang="ko-KR" altLang="en-US" smtClean="0"/>
              <a:t>2020-05-27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C3AA5-9F70-46EB-B285-F347EA642B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751297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C9460-0CB6-418A-8920-CEFC3D7B6772}" type="datetimeFigureOut">
              <a:rPr lang="ko-KR" altLang="en-US" smtClean="0"/>
              <a:t>2020-05-27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C3AA5-9F70-46EB-B285-F347EA642B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0679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9C9460-0CB6-418A-8920-CEFC3D7B6772}" type="datetimeFigureOut">
              <a:rPr lang="ko-KR" altLang="en-US" smtClean="0"/>
              <a:t>2020-05-27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3C3AA5-9F70-46EB-B285-F347EA642B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38798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0" y="589660"/>
            <a:ext cx="12192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94004" y="119641"/>
            <a:ext cx="64544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smtClean="0"/>
              <a:t>AGM80 </a:t>
            </a:r>
            <a:r>
              <a:rPr lang="ko-KR" altLang="en-US" sz="2000" smtClean="0"/>
              <a:t>고객불만제품 </a:t>
            </a:r>
            <a:r>
              <a:rPr lang="en-US" altLang="ko-KR" sz="2000" smtClean="0"/>
              <a:t>RC </a:t>
            </a:r>
            <a:r>
              <a:rPr lang="ko-KR" altLang="en-US" sz="2000" smtClean="0"/>
              <a:t>및 </a:t>
            </a:r>
            <a:r>
              <a:rPr lang="en-US" altLang="ko-KR" sz="2000" smtClean="0"/>
              <a:t>MCR </a:t>
            </a:r>
            <a:r>
              <a:rPr lang="ko-KR" altLang="en-US" sz="2000" smtClean="0"/>
              <a:t>측정결과 </a:t>
            </a:r>
            <a:r>
              <a:rPr lang="en-US" altLang="ko-KR" sz="2000" smtClean="0"/>
              <a:t>[‘20.05.18]</a:t>
            </a:r>
            <a:endParaRPr lang="ko-KR" altLang="en-US" sz="2000"/>
          </a:p>
        </p:txBody>
      </p:sp>
      <p:sp>
        <p:nvSpPr>
          <p:cNvPr id="7" name="TextBox 6"/>
          <p:cNvSpPr txBox="1"/>
          <p:nvPr/>
        </p:nvSpPr>
        <p:spPr>
          <a:xfrm>
            <a:off x="94004" y="606744"/>
            <a:ext cx="9806082" cy="61863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smtClean="0"/>
              <a:t>1.</a:t>
            </a:r>
            <a:r>
              <a:rPr lang="ko-KR" altLang="en-US" sz="1200" smtClean="0"/>
              <a:t>발생대리점 </a:t>
            </a:r>
            <a:r>
              <a:rPr lang="en-US" altLang="ko-KR" sz="1200" smtClean="0"/>
              <a:t>: </a:t>
            </a:r>
            <a:r>
              <a:rPr lang="ko-KR" altLang="en-US" sz="1200" smtClean="0"/>
              <a:t>충북 충주 세방전지상사</a:t>
            </a:r>
            <a:endParaRPr lang="en-US" altLang="ko-KR" sz="1200" smtClean="0"/>
          </a:p>
          <a:p>
            <a:pPr>
              <a:lnSpc>
                <a:spcPct val="150000"/>
              </a:lnSpc>
            </a:pPr>
            <a:r>
              <a:rPr lang="en-US" altLang="ko-KR" sz="1200" smtClean="0"/>
              <a:t>2.</a:t>
            </a:r>
            <a:r>
              <a:rPr lang="ko-KR" altLang="en-US" sz="1200" smtClean="0"/>
              <a:t>제품명 및 </a:t>
            </a:r>
            <a:r>
              <a:rPr lang="en-US" altLang="ko-KR" sz="1200" smtClean="0"/>
              <a:t>Lot : AGM80  2019.02.18 </a:t>
            </a:r>
          </a:p>
          <a:p>
            <a:pPr>
              <a:lnSpc>
                <a:spcPct val="150000"/>
              </a:lnSpc>
            </a:pPr>
            <a:r>
              <a:rPr lang="en-US" altLang="ko-KR" sz="1200" smtClean="0"/>
              <a:t>3.</a:t>
            </a:r>
            <a:r>
              <a:rPr lang="ko-KR" altLang="en-US" sz="1200" smtClean="0"/>
              <a:t>장착차량 및 발생내역 </a:t>
            </a:r>
            <a:r>
              <a:rPr lang="en-US" altLang="ko-KR" sz="1200" smtClean="0"/>
              <a:t>: BENZ CLA (’15</a:t>
            </a:r>
            <a:r>
              <a:rPr lang="ko-KR" altLang="en-US" sz="1200" smtClean="0"/>
              <a:t>년식</a:t>
            </a:r>
            <a:r>
              <a:rPr lang="en-US" altLang="ko-KR" sz="1200" smtClean="0"/>
              <a:t>)  </a:t>
            </a:r>
            <a:r>
              <a:rPr lang="ko-KR" altLang="en-US" sz="1200" smtClean="0"/>
              <a:t>장착 </a:t>
            </a:r>
            <a:r>
              <a:rPr lang="en-US" altLang="ko-KR" sz="1200" smtClean="0"/>
              <a:t>2019.07.30 / </a:t>
            </a:r>
            <a:r>
              <a:rPr lang="ko-KR" altLang="en-US" sz="1200" smtClean="0"/>
              <a:t>발생 </a:t>
            </a:r>
            <a:r>
              <a:rPr lang="en-US" altLang="ko-KR" sz="1200" smtClean="0"/>
              <a:t>2020.01</a:t>
            </a:r>
            <a:r>
              <a:rPr lang="ko-KR" altLang="en-US" sz="1200" smtClean="0"/>
              <a:t>월</a:t>
            </a:r>
            <a:endParaRPr lang="en-US" altLang="ko-KR" sz="1200" smtClean="0"/>
          </a:p>
          <a:p>
            <a:pPr>
              <a:lnSpc>
                <a:spcPct val="150000"/>
              </a:lnSpc>
            </a:pPr>
            <a:r>
              <a:rPr lang="en-US" altLang="ko-KR" sz="1200" smtClean="0"/>
              <a:t>4.</a:t>
            </a:r>
            <a:r>
              <a:rPr lang="ko-KR" altLang="en-US" sz="1200" smtClean="0"/>
              <a:t>불만내용 </a:t>
            </a:r>
            <a:endParaRPr lang="en-US" altLang="ko-KR" sz="1200"/>
          </a:p>
          <a:p>
            <a:pPr>
              <a:lnSpc>
                <a:spcPct val="150000"/>
              </a:lnSpc>
            </a:pPr>
            <a:r>
              <a:rPr lang="en-US" altLang="ko-KR" sz="1200" smtClean="0"/>
              <a:t>   1)</a:t>
            </a:r>
            <a:r>
              <a:rPr lang="ko-KR" altLang="en-US" sz="1200" smtClean="0"/>
              <a:t>차량 시동 시 이상없으나</a:t>
            </a:r>
            <a:r>
              <a:rPr lang="en-US" altLang="ko-KR" sz="1200" smtClean="0"/>
              <a:t>, Audio </a:t>
            </a:r>
            <a:r>
              <a:rPr lang="ko-KR" altLang="en-US" sz="1200" smtClean="0"/>
              <a:t>전원 </a:t>
            </a:r>
            <a:r>
              <a:rPr lang="en-US" altLang="ko-KR" sz="1200" smtClean="0"/>
              <a:t>Off </a:t>
            </a:r>
            <a:r>
              <a:rPr lang="ko-KR" altLang="en-US" sz="1200" smtClean="0"/>
              <a:t>및 </a:t>
            </a:r>
            <a:r>
              <a:rPr lang="en-US" altLang="ko-KR" sz="1200" smtClean="0"/>
              <a:t>Error </a:t>
            </a:r>
            <a:r>
              <a:rPr lang="ko-KR" altLang="en-US" sz="1200" smtClean="0"/>
              <a:t> 발생됨</a:t>
            </a:r>
            <a:r>
              <a:rPr lang="en-US" altLang="ko-KR" sz="1200" smtClean="0"/>
              <a:t>. (</a:t>
            </a:r>
            <a:r>
              <a:rPr lang="ko-KR" altLang="en-US" sz="1200" smtClean="0"/>
              <a:t>차량 시동 </a:t>
            </a:r>
            <a:r>
              <a:rPr lang="en-US" altLang="ko-KR" sz="1200" smtClean="0"/>
              <a:t>On </a:t>
            </a:r>
            <a:r>
              <a:rPr lang="ko-KR" altLang="en-US" sz="1200" smtClean="0"/>
              <a:t>상태</a:t>
            </a:r>
            <a:r>
              <a:rPr lang="en-US" altLang="ko-KR" sz="1200" smtClean="0"/>
              <a:t>) </a:t>
            </a:r>
          </a:p>
          <a:p>
            <a:pPr>
              <a:lnSpc>
                <a:spcPct val="150000"/>
              </a:lnSpc>
            </a:pPr>
            <a:r>
              <a:rPr lang="en-US" altLang="ko-KR" sz="1200"/>
              <a:t> </a:t>
            </a:r>
            <a:r>
              <a:rPr lang="en-US" altLang="ko-KR" sz="1200" smtClean="0"/>
              <a:t>  2)Benz </a:t>
            </a:r>
            <a:r>
              <a:rPr lang="ko-KR" altLang="en-US" sz="1200" smtClean="0"/>
              <a:t>서비스센터 점검 시 배터리 용량 저하로 발생되는 현상으로 진단 됨</a:t>
            </a:r>
            <a:r>
              <a:rPr lang="en-US" altLang="ko-KR" sz="1200" smtClean="0"/>
              <a:t>. </a:t>
            </a:r>
          </a:p>
          <a:p>
            <a:pPr>
              <a:lnSpc>
                <a:spcPct val="150000"/>
              </a:lnSpc>
            </a:pPr>
            <a:endParaRPr lang="en-US" altLang="ko-KR" sz="1200" smtClean="0"/>
          </a:p>
          <a:p>
            <a:pPr>
              <a:lnSpc>
                <a:spcPct val="150000"/>
              </a:lnSpc>
            </a:pPr>
            <a:r>
              <a:rPr lang="en-US" altLang="ko-KR" sz="1200" smtClean="0"/>
              <a:t>5.</a:t>
            </a:r>
            <a:r>
              <a:rPr lang="ko-KR" altLang="en-US" sz="1200" smtClean="0"/>
              <a:t>진행내역</a:t>
            </a:r>
            <a:endParaRPr lang="en-US" altLang="ko-KR" sz="1200" smtClean="0"/>
          </a:p>
          <a:p>
            <a:pPr>
              <a:lnSpc>
                <a:spcPct val="150000"/>
              </a:lnSpc>
            </a:pPr>
            <a:r>
              <a:rPr lang="en-US" altLang="ko-KR" sz="1200"/>
              <a:t> </a:t>
            </a:r>
            <a:r>
              <a:rPr lang="en-US" altLang="ko-KR" sz="1200" smtClean="0"/>
              <a:t>  1)</a:t>
            </a:r>
            <a:r>
              <a:rPr lang="ko-KR" altLang="en-US" sz="1200" smtClean="0"/>
              <a:t>대리점 접수 시 </a:t>
            </a:r>
            <a:r>
              <a:rPr lang="en-US" altLang="ko-KR" sz="1200" smtClean="0"/>
              <a:t>12.45V 660CCA (Spec. 800)</a:t>
            </a:r>
            <a:r>
              <a:rPr lang="ko-KR" altLang="en-US" sz="1200" smtClean="0"/>
              <a:t>로 확인되었으며</a:t>
            </a:r>
            <a:r>
              <a:rPr lang="en-US" altLang="ko-KR" sz="1200" smtClean="0"/>
              <a:t>, </a:t>
            </a:r>
            <a:r>
              <a:rPr lang="ko-KR" altLang="en-US" sz="1200" smtClean="0"/>
              <a:t>동일제품으로 교체 진행 됨</a:t>
            </a:r>
            <a:r>
              <a:rPr lang="en-US" altLang="ko-KR" sz="1200" smtClean="0"/>
              <a:t>. (’20.04.21)</a:t>
            </a:r>
          </a:p>
          <a:p>
            <a:pPr>
              <a:lnSpc>
                <a:spcPct val="150000"/>
              </a:lnSpc>
            </a:pPr>
            <a:r>
              <a:rPr lang="en-US" altLang="ko-KR" sz="1200"/>
              <a:t> </a:t>
            </a:r>
            <a:r>
              <a:rPr lang="en-US" altLang="ko-KR" sz="1200" smtClean="0"/>
              <a:t>     -.</a:t>
            </a:r>
            <a:r>
              <a:rPr lang="ko-KR" altLang="en-US" sz="1200" smtClean="0"/>
              <a:t>충전 후 </a:t>
            </a:r>
            <a:r>
              <a:rPr lang="en-US" altLang="ko-KR" sz="1200" smtClean="0"/>
              <a:t>13.06V 741CCA</a:t>
            </a:r>
            <a:r>
              <a:rPr lang="ko-KR" altLang="en-US" sz="1200" smtClean="0"/>
              <a:t>로 표기치 </a:t>
            </a:r>
            <a:r>
              <a:rPr lang="en-US" altLang="ko-KR" sz="1200" smtClean="0"/>
              <a:t>800CCA </a:t>
            </a:r>
            <a:r>
              <a:rPr lang="ko-KR" altLang="en-US" sz="1200" smtClean="0"/>
              <a:t>↓로 측정됨에 따라  용량</a:t>
            </a:r>
            <a:r>
              <a:rPr lang="en-US" altLang="ko-KR" sz="1200" smtClean="0"/>
              <a:t>Test </a:t>
            </a:r>
            <a:r>
              <a:rPr lang="ko-KR" altLang="en-US" sz="1200" smtClean="0"/>
              <a:t>요청 함</a:t>
            </a:r>
            <a:r>
              <a:rPr lang="en-US" altLang="ko-KR" sz="1200" smtClean="0"/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200"/>
              <a:t> </a:t>
            </a:r>
            <a:r>
              <a:rPr lang="en-US" altLang="ko-KR" sz="1200" smtClean="0"/>
              <a:t>  2)RC-Test </a:t>
            </a:r>
            <a:r>
              <a:rPr lang="ko-KR" altLang="en-US" sz="1200" smtClean="0"/>
              <a:t>진행결과</a:t>
            </a:r>
            <a:endParaRPr lang="en-US" altLang="ko-KR" sz="1200" smtClean="0"/>
          </a:p>
          <a:p>
            <a:pPr>
              <a:lnSpc>
                <a:spcPct val="150000"/>
              </a:lnSpc>
            </a:pPr>
            <a:endParaRPr lang="en-US" altLang="ko-KR" sz="1200"/>
          </a:p>
          <a:p>
            <a:pPr>
              <a:lnSpc>
                <a:spcPct val="150000"/>
              </a:lnSpc>
            </a:pPr>
            <a:endParaRPr lang="en-US" altLang="ko-KR" sz="1200" smtClean="0"/>
          </a:p>
          <a:p>
            <a:pPr>
              <a:lnSpc>
                <a:spcPct val="150000"/>
              </a:lnSpc>
            </a:pPr>
            <a:endParaRPr lang="en-US" altLang="ko-KR" sz="1200"/>
          </a:p>
          <a:p>
            <a:pPr>
              <a:lnSpc>
                <a:spcPct val="150000"/>
              </a:lnSpc>
            </a:pPr>
            <a:endParaRPr lang="en-US" altLang="ko-KR" sz="1200" smtClean="0"/>
          </a:p>
          <a:p>
            <a:pPr>
              <a:lnSpc>
                <a:spcPct val="150000"/>
              </a:lnSpc>
            </a:pPr>
            <a:endParaRPr lang="en-US" altLang="ko-KR" sz="1200"/>
          </a:p>
          <a:p>
            <a:pPr>
              <a:lnSpc>
                <a:spcPct val="150000"/>
              </a:lnSpc>
            </a:pPr>
            <a:endParaRPr lang="en-US" altLang="ko-KR" sz="1200" smtClean="0"/>
          </a:p>
          <a:p>
            <a:pPr>
              <a:lnSpc>
                <a:spcPct val="150000"/>
              </a:lnSpc>
            </a:pPr>
            <a:endParaRPr lang="en-US" altLang="ko-KR" sz="1200" smtClean="0"/>
          </a:p>
          <a:p>
            <a:pPr>
              <a:lnSpc>
                <a:spcPct val="150000"/>
              </a:lnSpc>
            </a:pPr>
            <a:r>
              <a:rPr lang="en-US" altLang="ko-KR" sz="1200" smtClean="0"/>
              <a:t>6.</a:t>
            </a:r>
            <a:r>
              <a:rPr lang="ko-KR" altLang="en-US" sz="1200" smtClean="0"/>
              <a:t>결론</a:t>
            </a:r>
            <a:endParaRPr lang="en-US" altLang="ko-KR" sz="1200" smtClean="0"/>
          </a:p>
          <a:p>
            <a:pPr>
              <a:lnSpc>
                <a:spcPct val="150000"/>
              </a:lnSpc>
            </a:pPr>
            <a:r>
              <a:rPr lang="en-US" altLang="ko-KR" sz="1200"/>
              <a:t>  </a:t>
            </a:r>
            <a:r>
              <a:rPr lang="en-US" altLang="ko-KR" sz="1200" smtClean="0"/>
              <a:t> 1)RC-Test </a:t>
            </a:r>
            <a:r>
              <a:rPr lang="ko-KR" altLang="en-US" sz="1200" smtClean="0"/>
              <a:t>진행 결과 배터리 상태 양호 하나</a:t>
            </a:r>
            <a:r>
              <a:rPr lang="en-US" altLang="ko-KR" sz="1200" smtClean="0"/>
              <a:t>, </a:t>
            </a:r>
            <a:r>
              <a:rPr lang="ko-KR" altLang="en-US" sz="1200" smtClean="0"/>
              <a:t>충전 후 </a:t>
            </a:r>
            <a:r>
              <a:rPr lang="en-US" altLang="ko-KR" sz="1200" smtClean="0"/>
              <a:t>MCR </a:t>
            </a:r>
            <a:r>
              <a:rPr lang="ko-KR" altLang="en-US" sz="1200" smtClean="0"/>
              <a:t>측정시 </a:t>
            </a:r>
            <a:r>
              <a:rPr lang="en-US" altLang="ko-KR" sz="1200" smtClean="0"/>
              <a:t>CCA </a:t>
            </a:r>
            <a:r>
              <a:rPr lang="ko-KR" altLang="en-US" sz="1200" smtClean="0"/>
              <a:t>표기치 이하로 측정됨에 따라 정밀점검이 필요한 것으로 판단되며</a:t>
            </a:r>
            <a:r>
              <a:rPr lang="en-US" altLang="ko-KR" sz="1200" smtClean="0"/>
              <a:t>,</a:t>
            </a:r>
          </a:p>
          <a:p>
            <a:pPr>
              <a:lnSpc>
                <a:spcPct val="150000"/>
              </a:lnSpc>
            </a:pPr>
            <a:r>
              <a:rPr lang="en-US" altLang="ko-KR" sz="1200"/>
              <a:t> </a:t>
            </a:r>
            <a:r>
              <a:rPr lang="en-US" altLang="ko-KR" sz="1200" smtClean="0"/>
              <a:t>  2)AGM </a:t>
            </a:r>
            <a:r>
              <a:rPr lang="ko-KR" altLang="en-US" sz="1200" smtClean="0"/>
              <a:t>배터리 각 형명별 동일한 현상이 발생되는 것으로 대리점측 불만 제기함에 따라 지속 모니터링 진행 예정임</a:t>
            </a:r>
            <a:r>
              <a:rPr lang="en-US" altLang="ko-KR" sz="1200" smtClean="0"/>
              <a:t>.</a:t>
            </a:r>
            <a:r>
              <a:rPr lang="ko-KR" altLang="en-US" sz="1200" smtClean="0"/>
              <a:t> </a:t>
            </a:r>
            <a:endParaRPr lang="en-US" altLang="ko-KR" sz="1200" smtClean="0"/>
          </a:p>
          <a:p>
            <a:pPr>
              <a:lnSpc>
                <a:spcPct val="150000"/>
              </a:lnSpc>
            </a:pPr>
            <a:r>
              <a:rPr lang="en-US" altLang="ko-KR" sz="1200"/>
              <a:t> </a:t>
            </a:r>
            <a:r>
              <a:rPr lang="en-US" altLang="ko-KR" sz="1200" smtClean="0"/>
              <a:t>  -.20.05.26 </a:t>
            </a:r>
            <a:r>
              <a:rPr lang="ko-KR" altLang="en-US" sz="1200" smtClean="0"/>
              <a:t>제품 공장발송 시 진단기 측정결과 </a:t>
            </a:r>
            <a:r>
              <a:rPr lang="en-US" altLang="ko-KR" sz="1200" smtClean="0"/>
              <a:t>13.06V 683CCA</a:t>
            </a:r>
            <a:r>
              <a:rPr lang="ko-KR" altLang="en-US" sz="1200" smtClean="0"/>
              <a:t>로 </a:t>
            </a:r>
            <a:r>
              <a:rPr lang="en-US" altLang="ko-KR" sz="1200" smtClean="0"/>
              <a:t>Drop </a:t>
            </a:r>
            <a:r>
              <a:rPr lang="ko-KR" altLang="en-US" sz="1200" smtClean="0"/>
              <a:t>현상 발생 됨</a:t>
            </a:r>
            <a:r>
              <a:rPr lang="en-US" altLang="ko-KR" sz="1200" smtClean="0"/>
              <a:t>.</a:t>
            </a:r>
            <a:endParaRPr lang="en-US" altLang="ko-KR" sz="1200" smtClean="0"/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2017249"/>
              </p:ext>
            </p:extLst>
          </p:nvPr>
        </p:nvGraphicFramePr>
        <p:xfrm>
          <a:off x="348499" y="3662668"/>
          <a:ext cx="7380833" cy="16859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1143">
                  <a:extLst>
                    <a:ext uri="{9D8B030D-6E8A-4147-A177-3AD203B41FA5}">
                      <a16:colId xmlns:a16="http://schemas.microsoft.com/office/drawing/2014/main" val="894004145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4120691000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549504179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3832404651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2219448569"/>
                    </a:ext>
                  </a:extLst>
                </a:gridCol>
                <a:gridCol w="1575118">
                  <a:extLst>
                    <a:ext uri="{9D8B030D-6E8A-4147-A177-3AD203B41FA5}">
                      <a16:colId xmlns:a16="http://schemas.microsoft.com/office/drawing/2014/main" val="2205999548"/>
                    </a:ext>
                  </a:extLst>
                </a:gridCol>
              </a:tblGrid>
              <a:tr h="28099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/>
                        <a:t>구분</a:t>
                      </a:r>
                      <a:endParaRPr lang="ko-KR" altLang="en-US" sz="120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MCR</a:t>
                      </a:r>
                      <a:endParaRPr lang="ko-KR" altLang="en-US" sz="12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RC</a:t>
                      </a:r>
                      <a:endParaRPr lang="ko-KR" altLang="en-US" sz="12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/>
                        <a:t>비고</a:t>
                      </a:r>
                      <a:endParaRPr lang="ko-KR" altLang="en-US" sz="12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01682345"/>
                  </a:ext>
                </a:extLst>
              </a:tr>
              <a:tr h="28099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0N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/>
                        <a:t>13.06V</a:t>
                      </a:r>
                      <a:endParaRPr lang="ko-KR" altLang="en-US" sz="1200" b="1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/>
                        <a:t>741 CCA</a:t>
                      </a:r>
                      <a:endParaRPr lang="ko-KR" altLang="en-US" sz="1200" b="1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183</a:t>
                      </a:r>
                      <a:r>
                        <a:rPr lang="ko-KR" altLang="en-US" sz="1200" smtClean="0"/>
                        <a:t>분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118</a:t>
                      </a:r>
                      <a:r>
                        <a:rPr lang="ko-KR" altLang="en-US" sz="1200" smtClean="0"/>
                        <a:t>％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25484696"/>
                  </a:ext>
                </a:extLst>
              </a:tr>
              <a:tr h="28099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/>
                        <a:t>충전</a:t>
                      </a:r>
                      <a:endParaRPr lang="ko-KR" altLang="en-US" sz="1200"/>
                    </a:p>
                  </a:txBody>
                  <a:tcPr anchor="ctr"/>
                </a:tc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14.5V 6HR (MAX. 50A) – 82.5Ah </a:t>
                      </a:r>
                      <a:endParaRPr lang="ko-KR" altLang="en-US" sz="12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/>
                        <a:t>방전량대비 </a:t>
                      </a:r>
                      <a:r>
                        <a:rPr lang="en-US" altLang="ko-KR" sz="1200" smtClean="0"/>
                        <a:t>108.1</a:t>
                      </a:r>
                      <a:r>
                        <a:rPr lang="ko-KR" altLang="en-US" sz="1200" smtClean="0"/>
                        <a:t>％</a:t>
                      </a:r>
                      <a:endParaRPr lang="ko-KR" altLang="en-US" sz="12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37072527"/>
                  </a:ext>
                </a:extLst>
              </a:tr>
              <a:tr h="28099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1N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/>
                        <a:t>13.16V</a:t>
                      </a:r>
                      <a:endParaRPr lang="ko-KR" altLang="en-US" sz="1200" b="1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/>
                        <a:t>732</a:t>
                      </a:r>
                      <a:r>
                        <a:rPr lang="en-US" altLang="ko-KR" sz="1200" b="1" baseline="0" smtClean="0"/>
                        <a:t> CCA</a:t>
                      </a:r>
                      <a:endParaRPr lang="ko-KR" altLang="en-US" sz="1200" b="1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186</a:t>
                      </a:r>
                      <a:r>
                        <a:rPr lang="ko-KR" altLang="en-US" sz="1200" smtClean="0"/>
                        <a:t>분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120</a:t>
                      </a:r>
                      <a:r>
                        <a:rPr lang="ko-KR" altLang="en-US" sz="1200" smtClean="0"/>
                        <a:t>％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10346879"/>
                  </a:ext>
                </a:extLst>
              </a:tr>
              <a:tr h="28099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/>
                        <a:t>충전</a:t>
                      </a:r>
                      <a:endParaRPr lang="ko-KR" altLang="en-US" sz="1200"/>
                    </a:p>
                  </a:txBody>
                  <a:tcPr anchor="ctr"/>
                </a:tc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14.5V 6HR (MAX. 50A) – 82.5Ah</a:t>
                      </a:r>
                      <a:endParaRPr lang="ko-KR" altLang="en-US" sz="12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/>
                        <a:t>방전량대비 </a:t>
                      </a:r>
                      <a:r>
                        <a:rPr lang="en-US" altLang="ko-KR" sz="1200" smtClean="0"/>
                        <a:t>106.1</a:t>
                      </a:r>
                      <a:r>
                        <a:rPr lang="ko-KR" altLang="en-US" sz="1200" smtClean="0"/>
                        <a:t>％</a:t>
                      </a:r>
                      <a:endParaRPr lang="ko-KR" altLang="en-US" sz="12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42071115"/>
                  </a:ext>
                </a:extLst>
              </a:tr>
              <a:tr h="28099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/>
                        <a:t>충전 후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/>
                        <a:t>13.13V</a:t>
                      </a:r>
                      <a:endParaRPr lang="ko-KR" altLang="en-US" sz="1200" b="1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/>
                        <a:t>712</a:t>
                      </a:r>
                      <a:r>
                        <a:rPr lang="en-US" altLang="ko-KR" sz="1200" b="1" baseline="0" smtClean="0"/>
                        <a:t> CCA</a:t>
                      </a:r>
                      <a:endParaRPr lang="ko-KR" altLang="en-US" sz="1200" b="1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-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-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419135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381636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240</Words>
  <Application>Microsoft Office PowerPoint</Application>
  <PresentationFormat>와이드스크린</PresentationFormat>
  <Paragraphs>48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Arial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gbattery</dc:creator>
  <cp:lastModifiedBy>gbattery</cp:lastModifiedBy>
  <cp:revision>9</cp:revision>
  <dcterms:created xsi:type="dcterms:W3CDTF">2020-05-18T07:34:30Z</dcterms:created>
  <dcterms:modified xsi:type="dcterms:W3CDTF">2020-05-27T08:52:20Z</dcterms:modified>
</cp:coreProperties>
</file>