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부천버스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[2024.11.28]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16847"/>
              </p:ext>
            </p:extLst>
          </p:nvPr>
        </p:nvGraphicFramePr>
        <p:xfrm>
          <a:off x="107504" y="668905"/>
          <a:ext cx="4491651" cy="5845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부천버스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2022.08.25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10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11. 28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세척작업 및 운행 불가에 따른 영업적 손해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3.07V(0.00V~2.17V)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1.330~1.345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스트랍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열화 확인되며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인한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성장하여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파열된 것으로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세척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      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차량운행 불가능에 따른 영업적 손해배상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668905"/>
            <a:ext cx="4435921" cy="25762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930" y="3287903"/>
            <a:ext cx="1807605" cy="322645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300" y="3284695"/>
            <a:ext cx="2563629" cy="158446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6300" y="4914842"/>
            <a:ext cx="2563629" cy="159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부천버스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2657</TotalTime>
  <Words>184</Words>
  <Application>Microsoft Office PowerPoint</Application>
  <PresentationFormat>화면 슬라이드 쇼(4:3)</PresentationFormat>
  <Paragraphs>55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192</cp:revision>
  <dcterms:created xsi:type="dcterms:W3CDTF">2018-07-03T00:02:36Z</dcterms:created>
  <dcterms:modified xsi:type="dcterms:W3CDTF">2024-12-05T01:23:48Z</dcterms:modified>
</cp:coreProperties>
</file>