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50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4605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70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2052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4887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413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785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903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230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251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40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17469-32AC-42B5-9CB5-F5D478E191EC}" type="datetimeFigureOut">
              <a:rPr lang="ko-KR" altLang="en-US" smtClean="0"/>
              <a:t>2017-08-10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F3A4B-DFB1-493B-86C0-887963BC2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94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576" y="404664"/>
            <a:ext cx="4968552" cy="54006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4427984" y="1772816"/>
            <a:ext cx="770384" cy="74523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01359" y="4077072"/>
            <a:ext cx="4536504" cy="144016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444208" y="198264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작동스위치</a:t>
            </a:r>
            <a:endParaRPr lang="ko-KR" altLang="en-US" b="1" dirty="0"/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5237325" y="2167313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7504" y="6021288"/>
            <a:ext cx="892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작동스위치와 배터리 </a:t>
            </a:r>
            <a:r>
              <a:rPr lang="ko-KR" altLang="en-US" b="1" dirty="0" err="1" smtClean="0"/>
              <a:t>간격이가까움에</a:t>
            </a:r>
            <a:r>
              <a:rPr lang="ko-KR" altLang="en-US" b="1" dirty="0" smtClean="0"/>
              <a:t> 따라 배터리 수명종료로 인한 파열 시 위험성이</a:t>
            </a:r>
            <a:endParaRPr lang="en-US" altLang="ko-KR" b="1" dirty="0" smtClean="0"/>
          </a:p>
          <a:p>
            <a:r>
              <a:rPr lang="ko-KR" altLang="en-US" b="1" dirty="0" smtClean="0"/>
              <a:t>높음에 따라 배터리 위치변경 및 </a:t>
            </a:r>
            <a:r>
              <a:rPr lang="ko-KR" altLang="en-US" b="1" dirty="0" err="1" smtClean="0"/>
              <a:t>안전덮게</a:t>
            </a:r>
            <a:r>
              <a:rPr lang="ko-KR" altLang="en-US" b="1" dirty="0" smtClean="0"/>
              <a:t> 설치 권유 함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42264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20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2</cp:revision>
  <dcterms:created xsi:type="dcterms:W3CDTF">2017-08-10T09:27:30Z</dcterms:created>
  <dcterms:modified xsi:type="dcterms:W3CDTF">2017-08-10T09:44:23Z</dcterms:modified>
</cp:coreProperties>
</file>