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>
      <p:cViewPr varScale="1">
        <p:scale>
          <a:sx n="88" d="100"/>
          <a:sy n="88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2" d="100"/>
          <a:sy n="92" d="100"/>
        </p:scale>
        <p:origin x="3732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483C8-E312-420A-A689-5215803E1A66}" type="datetimeFigureOut">
              <a:rPr lang="ko-KR" altLang="en-US" smtClean="0"/>
              <a:pPr/>
              <a:t>2015-08-10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0ADDC7-73CB-42A8-830B-8D75E48AA1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61911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4B92A-77C0-45B6-807B-9562F52C2AA7}" type="datetimeFigureOut">
              <a:rPr lang="ko-KR" altLang="en-US" smtClean="0"/>
              <a:t>2015-08-10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FED88-21A0-4708-B8E0-136AEDDC9E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5465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7" y="0"/>
            <a:ext cx="9144000" cy="6751061"/>
          </a:xfrm>
          <a:prstGeom prst="rect">
            <a:avLst/>
          </a:prstGeom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7046074"/>
            <a:ext cx="2133600" cy="359671"/>
          </a:xfrm>
        </p:spPr>
        <p:txBody>
          <a:bodyPr/>
          <a:lstStyle/>
          <a:p>
            <a:fld id="{9C96F552-B49F-431F-A51D-790B4240B25F}" type="datetimeFigureOut">
              <a:rPr lang="ko-KR" altLang="en-US" smtClean="0"/>
              <a:pPr/>
              <a:t>2015-08-10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7046074"/>
            <a:ext cx="2895600" cy="35967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7046074"/>
            <a:ext cx="2133600" cy="359671"/>
          </a:xfrm>
        </p:spPr>
        <p:txBody>
          <a:bodyPr/>
          <a:lstStyle/>
          <a:p>
            <a:fld id="{D3146B49-67EF-4811-B6F8-E919A8BDD6A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581" y="2220494"/>
            <a:ext cx="2088000" cy="72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660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F552-B49F-431F-A51D-790B4240B25F}" type="datetimeFigureOut">
              <a:rPr lang="ko-KR" altLang="en-US" smtClean="0"/>
              <a:pPr/>
              <a:t>2015-08-10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6B49-67EF-4811-B6F8-E919A8BDD6A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" y="476672"/>
            <a:ext cx="1329077" cy="308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6672"/>
            <a:ext cx="6302383" cy="31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902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6690"/>
            <a:ext cx="7886700" cy="556647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164554" y="6444232"/>
          <a:ext cx="91321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4554" y="6444232"/>
                        <a:ext cx="91321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직선 연결선 8"/>
          <p:cNvCxnSpPr/>
          <p:nvPr userDrawn="1"/>
        </p:nvCxnSpPr>
        <p:spPr>
          <a:xfrm>
            <a:off x="0" y="677632"/>
            <a:ext cx="91440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2581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6690"/>
            <a:ext cx="7886700" cy="556647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164554" y="6444232"/>
          <a:ext cx="91321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4554" y="6444232"/>
                        <a:ext cx="91321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직선 연결선 8"/>
          <p:cNvCxnSpPr/>
          <p:nvPr userDrawn="1"/>
        </p:nvCxnSpPr>
        <p:spPr>
          <a:xfrm>
            <a:off x="0" y="677632"/>
            <a:ext cx="91440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9743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6F552-B49F-431F-A51D-790B4240B25F}" type="datetimeFigureOut">
              <a:rPr lang="ko-KR" altLang="en-US" smtClean="0"/>
              <a:pPr/>
              <a:t>2015-08-10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46B49-67EF-4811-B6F8-E919A8BDD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218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5661248"/>
            <a:ext cx="732258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SEBANG Express SAP GUI Install Guide</a:t>
            </a:r>
          </a:p>
        </p:txBody>
      </p:sp>
    </p:spTree>
    <p:extLst>
      <p:ext uri="{BB962C8B-B14F-4D97-AF65-F5344CB8AC3E}">
        <p14:creationId xmlns:p14="http://schemas.microsoft.com/office/powerpoint/2010/main" val="244992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 smtClean="0"/>
              <a:t>	SAP GUI Install</a:t>
            </a:r>
            <a:endParaRPr lang="ko-KR" altLang="en-US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8100216" cy="4033441"/>
          </a:xfrm>
          <a:prstGeom prst="rect">
            <a:avLst/>
          </a:prstGeom>
          <a:noFill/>
          <a:ln w="476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1033181"/>
            <a:ext cx="3429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윈도우 탐색기를 실행합니다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369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1033181"/>
            <a:ext cx="7479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마우스를 컴퓨터 위에 올려놓고 마우스 오른쪽 버튼을 클릭합니다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67" y="1779721"/>
            <a:ext cx="8352929" cy="4152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84178" y="4005064"/>
            <a:ext cx="1944216" cy="6480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554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1033181"/>
            <a:ext cx="7031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3. ’</a:t>
            </a:r>
            <a:r>
              <a:rPr lang="ko-KR" altLang="en-US" dirty="0" smtClean="0"/>
              <a:t>네트워크 드라이브 연결</a:t>
            </a:r>
            <a:r>
              <a:rPr lang="en-US" altLang="ko-KR" dirty="0" smtClean="0"/>
              <a:t>(N)’</a:t>
            </a:r>
            <a:r>
              <a:rPr lang="ko-KR" altLang="en-US" dirty="0" smtClean="0"/>
              <a:t>을 마우스 왼쪽 버튼을 클릭 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44600"/>
            <a:ext cx="8256497" cy="4520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796346" y="4714258"/>
            <a:ext cx="1767542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991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 smtClean="0"/>
              <a:t>	SAP GUI option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1033181"/>
            <a:ext cx="77283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앞에서 </a:t>
            </a:r>
            <a:r>
              <a:rPr lang="en-US" altLang="ko-KR" dirty="0"/>
              <a:t>’</a:t>
            </a:r>
            <a:r>
              <a:rPr lang="ko-KR" altLang="en-US" dirty="0"/>
              <a:t>네트워크 드라이브 연결</a:t>
            </a:r>
            <a:r>
              <a:rPr lang="en-US" altLang="ko-KR" dirty="0"/>
              <a:t>(N)’</a:t>
            </a:r>
            <a:r>
              <a:rPr lang="ko-KR" altLang="en-US" dirty="0"/>
              <a:t>을 마우스 왼쪽 버튼을 </a:t>
            </a:r>
            <a:r>
              <a:rPr lang="ko-KR" altLang="en-US" dirty="0" smtClean="0"/>
              <a:t>클릭하면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아래와 같은 화면이 뜨게 되고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폴더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입력란에 아래와 같이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‘\\61.81.244.26’</a:t>
            </a:r>
            <a:r>
              <a:rPr lang="ko-KR" altLang="en-US" dirty="0" smtClean="0"/>
              <a:t>을 입력합니다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입력 후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찾아보기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16" y="1956511"/>
            <a:ext cx="8363532" cy="44478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012370" y="3789040"/>
            <a:ext cx="1983566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446982" y="3800603"/>
            <a:ext cx="792088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07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1033181"/>
            <a:ext cx="7026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앞에서 </a:t>
            </a:r>
            <a:r>
              <a:rPr lang="en-US" altLang="ko-KR" dirty="0"/>
              <a:t>‘</a:t>
            </a:r>
            <a:r>
              <a:rPr lang="ko-KR" altLang="en-US" dirty="0"/>
              <a:t>찾아보기</a:t>
            </a:r>
            <a:r>
              <a:rPr lang="en-US" altLang="ko-KR" dirty="0"/>
              <a:t>’ </a:t>
            </a:r>
            <a:r>
              <a:rPr lang="ko-KR" altLang="en-US" dirty="0"/>
              <a:t>버튼을 </a:t>
            </a:r>
            <a:r>
              <a:rPr lang="ko-KR" altLang="en-US" dirty="0" smtClean="0"/>
              <a:t>클릭하면 아래와 같은 화면이 뜹니다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8800"/>
            <a:ext cx="5328592" cy="4923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668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7470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. </a:t>
            </a:r>
            <a:r>
              <a:rPr lang="ko-KR" altLang="en-US" dirty="0" smtClean="0"/>
              <a:t>먼저</a:t>
            </a:r>
            <a:r>
              <a:rPr lang="en-US" altLang="ko-KR" dirty="0" smtClean="0"/>
              <a:t> ’61.81.244.26’ </a:t>
            </a:r>
            <a:r>
              <a:rPr lang="ko-KR" altLang="en-US" dirty="0" smtClean="0"/>
              <a:t>항목을 펼쳐 </a:t>
            </a:r>
            <a:r>
              <a:rPr lang="en-US" altLang="ko-KR" dirty="0" smtClean="0"/>
              <a:t>‘temp08’ </a:t>
            </a:r>
            <a:r>
              <a:rPr lang="ko-KR" altLang="en-US" dirty="0" smtClean="0"/>
              <a:t>항목을 찾습니다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   ‘temp08’ </a:t>
            </a:r>
            <a:r>
              <a:rPr lang="ko-KR" altLang="en-US" dirty="0" smtClean="0"/>
              <a:t>항목을 펼치면 </a:t>
            </a:r>
            <a:r>
              <a:rPr lang="en-US" altLang="ko-KR" dirty="0" smtClean="0"/>
              <a:t>‘SEBANG SAP INSTALL FILE’ </a:t>
            </a:r>
            <a:r>
              <a:rPr lang="ko-KR" altLang="en-US" dirty="0" smtClean="0"/>
              <a:t>폴더가 나오고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이를 선택 후 아래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확인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56244"/>
            <a:ext cx="5400600" cy="4885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484861" y="5057254"/>
            <a:ext cx="1606790" cy="1698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239171" y="2680990"/>
            <a:ext cx="972108" cy="2202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305262" y="4880580"/>
            <a:ext cx="972108" cy="18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436096" y="6309320"/>
            <a:ext cx="972108" cy="2202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7830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7. </a:t>
            </a:r>
            <a:r>
              <a:rPr lang="ko-KR" altLang="en-US" dirty="0" smtClean="0"/>
              <a:t>아래 화면과 같이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폴더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입력란에 폴더 경로가 입력된 것을 확인하신 후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아래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마침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604" y="1700808"/>
            <a:ext cx="619125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915816" y="3540230"/>
            <a:ext cx="2880320" cy="24230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868144" y="5733256"/>
            <a:ext cx="792088" cy="24230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253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79398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8. </a:t>
            </a:r>
            <a:r>
              <a:rPr lang="ko-KR" altLang="en-US" dirty="0" smtClean="0"/>
              <a:t>앞에서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마침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버튼을 클릭하면 아래와 같이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컴퓨터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하위에 네트워크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드라이브가 생성된 것을 확인할 수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네트워크 드라이브가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정상적으로 생성됐다면 드라이브에 들어가 아래 </a:t>
            </a:r>
            <a:r>
              <a:rPr lang="en-US" altLang="ko-KR" dirty="0" smtClean="0"/>
              <a:t>‘Sebang_Logistics.bat’</a:t>
            </a:r>
            <a:r>
              <a:rPr lang="ko-KR" altLang="en-US" dirty="0" smtClean="0"/>
              <a:t>과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‘Sebang_Logistics.exe’</a:t>
            </a:r>
            <a:r>
              <a:rPr lang="ko-KR" altLang="en-US" dirty="0" smtClean="0"/>
              <a:t>을 </a:t>
            </a:r>
            <a:r>
              <a:rPr lang="en-US" altLang="ko-KR" dirty="0" smtClean="0"/>
              <a:t>PC</a:t>
            </a:r>
            <a:r>
              <a:rPr lang="ko-KR" altLang="en-US" dirty="0" smtClean="0"/>
              <a:t>로 복사합니다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3" y="2204864"/>
            <a:ext cx="811530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55576" y="5816830"/>
            <a:ext cx="2232248" cy="24230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004117" y="3429000"/>
            <a:ext cx="5652595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520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76530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9</a:t>
            </a:r>
            <a:r>
              <a:rPr lang="en-US" altLang="ko-KR" dirty="0" smtClean="0"/>
              <a:t>. </a:t>
            </a:r>
            <a:r>
              <a:rPr lang="ko-KR" altLang="en-US" dirty="0" smtClean="0"/>
              <a:t>먼저 </a:t>
            </a:r>
            <a:r>
              <a:rPr lang="en-US" altLang="ko-KR" dirty="0" smtClean="0"/>
              <a:t>‘Sebang_Logistics.bat’</a:t>
            </a:r>
            <a:r>
              <a:rPr lang="ko-KR" altLang="en-US" dirty="0" smtClean="0"/>
              <a:t>을 마우스 </a:t>
            </a:r>
            <a:r>
              <a:rPr lang="ko-KR" altLang="en-US" dirty="0" err="1" smtClean="0"/>
              <a:t>우클릭하여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‘</a:t>
            </a:r>
            <a:r>
              <a:rPr lang="ko-KR" altLang="en-US" dirty="0" smtClean="0"/>
              <a:t>관리자 권한으로 실행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클릭합니다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‘</a:t>
            </a:r>
            <a:r>
              <a:rPr lang="ko-KR" altLang="en-US" dirty="0"/>
              <a:t>관리자 권한으로 실행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 뜨지 않는 분들은 더블 클릭하여 실행합니다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504" y="1913519"/>
            <a:ext cx="2961599" cy="463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3266186" y="2796498"/>
            <a:ext cx="1770520" cy="2682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534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7663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10. </a:t>
            </a:r>
            <a:r>
              <a:rPr lang="ko-KR" altLang="en-US" dirty="0" smtClean="0"/>
              <a:t>다음으로 </a:t>
            </a:r>
            <a:r>
              <a:rPr lang="en-US" altLang="ko-KR" dirty="0" smtClean="0"/>
              <a:t>‘Sebang_logistics.exe’</a:t>
            </a:r>
            <a:r>
              <a:rPr lang="ko-KR" altLang="en-US" dirty="0" smtClean="0"/>
              <a:t>을 실행하면 아래와 같은 화면이 뜨고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아래의 </a:t>
            </a:r>
            <a:r>
              <a:rPr lang="en-US" altLang="ko-KR" dirty="0" smtClean="0"/>
              <a:t>‘Next’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84784"/>
            <a:ext cx="63627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5724128" y="5824509"/>
            <a:ext cx="864096" cy="2950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081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64347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11. </a:t>
            </a:r>
            <a:r>
              <a:rPr lang="ko-KR" altLang="en-US" dirty="0" smtClean="0"/>
              <a:t>앞에서 </a:t>
            </a:r>
            <a:r>
              <a:rPr lang="en-US" altLang="ko-KR" dirty="0" smtClean="0"/>
              <a:t>‘Next’ </a:t>
            </a:r>
            <a:r>
              <a:rPr lang="ko-KR" altLang="en-US" dirty="0" smtClean="0"/>
              <a:t>버튼을 클릭하면 아래와 같은 화면이 뜨고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아래 체크박스를 클릭하여 체크 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95239"/>
            <a:ext cx="635317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1835696" y="3671843"/>
            <a:ext cx="360040" cy="2950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541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6814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12. </a:t>
            </a:r>
            <a:r>
              <a:rPr lang="ko-KR" altLang="en-US" dirty="0" smtClean="0"/>
              <a:t>체크박스를 클릭하여 체크 후 아래 </a:t>
            </a:r>
            <a:r>
              <a:rPr lang="en-US" altLang="ko-KR" dirty="0" smtClean="0"/>
              <a:t>‘Next’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542" y="1585256"/>
            <a:ext cx="6276975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1835696" y="3671843"/>
            <a:ext cx="360040" cy="2950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01274" y="5938394"/>
            <a:ext cx="792088" cy="2950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142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5878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13. </a:t>
            </a:r>
            <a:r>
              <a:rPr lang="ko-KR" altLang="en-US" dirty="0" smtClean="0"/>
              <a:t>설치가 진행되고 설치가 완료될 때까지 기다립니다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539" y="1556792"/>
            <a:ext cx="6305550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683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 dirty="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7968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14. </a:t>
            </a:r>
            <a:r>
              <a:rPr lang="ko-KR" altLang="en-US" dirty="0" smtClean="0"/>
              <a:t>설치가 완료되면 아래와 같은 화면이 뜨고 아래 </a:t>
            </a:r>
            <a:r>
              <a:rPr lang="en-US" altLang="ko-KR" dirty="0" smtClean="0"/>
              <a:t>‘Close’ </a:t>
            </a:r>
            <a:r>
              <a:rPr lang="ko-KR" altLang="en-US" dirty="0" smtClean="0"/>
              <a:t>버튼을 클릭하여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설치를 종료합니다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3564"/>
            <a:ext cx="63436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5935958" y="5851306"/>
            <a:ext cx="792088" cy="2950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69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371862"/>
          </a:xfrm>
        </p:spPr>
        <p:txBody>
          <a:bodyPr/>
          <a:lstStyle/>
          <a:p>
            <a:pPr algn="l"/>
            <a:r>
              <a:rPr lang="en-US" altLang="ko-KR" sz="1800"/>
              <a:t>	SAP GUI Install</a:t>
            </a:r>
            <a:endParaRPr lang="ko-KR" alt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837233"/>
            <a:ext cx="75905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15. </a:t>
            </a:r>
            <a:r>
              <a:rPr lang="ko-KR" altLang="en-US" dirty="0" smtClean="0"/>
              <a:t>설치 완료 후 바탕화면에 생성되는 </a:t>
            </a:r>
            <a:r>
              <a:rPr lang="en-US" altLang="ko-KR" dirty="0" smtClean="0"/>
              <a:t>‘SAP Logon’</a:t>
            </a:r>
            <a:r>
              <a:rPr lang="ko-KR" altLang="en-US" dirty="0" smtClean="0"/>
              <a:t>을</a:t>
            </a:r>
            <a:r>
              <a:rPr lang="en-US" altLang="ko-KR" dirty="0" smtClean="0"/>
              <a:t> </a:t>
            </a:r>
            <a:r>
              <a:rPr lang="ko-KR" altLang="en-US" dirty="0" smtClean="0"/>
              <a:t>실행하면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아래와 같은 화면이 뜨게 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아래 화면 처럼 </a:t>
            </a:r>
            <a:r>
              <a:rPr lang="en-US" altLang="ko-KR" dirty="0" smtClean="0"/>
              <a:t>8</a:t>
            </a:r>
            <a:r>
              <a:rPr lang="ko-KR" altLang="en-US" dirty="0" smtClean="0"/>
              <a:t>개의 접속 항목이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보이시지 않는다면 내선 번호 </a:t>
            </a:r>
            <a:r>
              <a:rPr lang="en-US" altLang="ko-KR" dirty="0" smtClean="0"/>
              <a:t>0420 </a:t>
            </a:r>
            <a:r>
              <a:rPr lang="ko-KR" altLang="en-US" dirty="0" smtClean="0"/>
              <a:t>또는 </a:t>
            </a:r>
            <a:r>
              <a:rPr lang="en-US" altLang="ko-KR" dirty="0" smtClean="0"/>
              <a:t>010-6486-6035</a:t>
            </a:r>
            <a:r>
              <a:rPr lang="ko-KR" altLang="en-US" dirty="0" smtClean="0"/>
              <a:t>로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연락 주시기 바랍니다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87467"/>
            <a:ext cx="8208912" cy="41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446718" y="2036372"/>
            <a:ext cx="596890" cy="6725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736360" y="2636912"/>
            <a:ext cx="4292023" cy="11521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50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1160</TotalTime>
  <Words>351</Words>
  <Application>Microsoft Office PowerPoint</Application>
  <PresentationFormat>화면 슬라이드 쇼(4:3)</PresentationFormat>
  <Paragraphs>47</Paragraphs>
  <Slides>16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8" baseType="lpstr">
      <vt:lpstr>Office 테마</vt:lpstr>
      <vt:lpstr>비트맵 이미지</vt:lpstr>
      <vt:lpstr>PowerPoint 프레젠테이션</vt:lpstr>
      <vt:lpstr> SAP GUI Install</vt:lpstr>
      <vt:lpstr> SAP GUI Install</vt:lpstr>
      <vt:lpstr> SAP GUI Install</vt:lpstr>
      <vt:lpstr> SAP GUI option</vt:lpstr>
      <vt:lpstr> SAP GUI Install</vt:lpstr>
      <vt:lpstr> SAP GUI Install</vt:lpstr>
      <vt:lpstr> SAP GUI Install</vt:lpstr>
      <vt:lpstr> SAP GUI Install</vt:lpstr>
      <vt:lpstr> SAP GUI Install</vt:lpstr>
      <vt:lpstr> SAP GUI Install</vt:lpstr>
      <vt:lpstr> SAP GUI Install</vt:lpstr>
      <vt:lpstr> SAP GUI Install</vt:lpstr>
      <vt:lpstr> SAP GUI Install</vt:lpstr>
      <vt:lpstr> SAP GUI Install</vt:lpstr>
      <vt:lpstr> SAP GUI Install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ENSBC</dc:creator>
  <cp:lastModifiedBy>sangjin</cp:lastModifiedBy>
  <cp:revision>78</cp:revision>
  <dcterms:created xsi:type="dcterms:W3CDTF">2014-08-06T02:31:50Z</dcterms:created>
  <dcterms:modified xsi:type="dcterms:W3CDTF">2015-08-10T10:08:01Z</dcterms:modified>
</cp:coreProperties>
</file>