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91" autoAdjust="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2026-03-18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강서소방서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RP120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화재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[2026.03.17]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016418"/>
              </p:ext>
            </p:extLst>
          </p:nvPr>
        </p:nvGraphicFramePr>
        <p:xfrm>
          <a:off x="107504" y="668907"/>
          <a:ext cx="4824535" cy="5933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2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8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47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강서소방서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 강서구 소재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en-US" altLang="ko-KR" sz="105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7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 선호</a:t>
                      </a:r>
                      <a:endParaRPr lang="en-US" altLang="ko-KR" sz="105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en-US" altLang="ko-K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010-3203-7370</a:t>
                      </a:r>
                      <a:endParaRPr lang="en-US" altLang="ko-KR" sz="105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7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RP120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2021.05.30(KA1E30)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7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9 EA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7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2021. 08. 20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2026. 03.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17</a:t>
                      </a:r>
                      <a:endParaRPr lang="en-US" altLang="ko-KR" sz="105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33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오피스텔 </a:t>
                      </a:r>
                      <a:r>
                        <a:rPr lang="ko-KR" altLang="en-US" sz="105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정류기용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05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05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05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 태현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선임</a:t>
                      </a:r>
                      <a:endParaRPr lang="en-US" altLang="ko-KR" sz="105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광주 품질팀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하 헌준 </a:t>
                      </a:r>
                      <a:r>
                        <a:rPr lang="ko-KR" altLang="en-US" sz="105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박 재현 </a:t>
                      </a:r>
                      <a:r>
                        <a:rPr lang="ko-KR" altLang="en-US" sz="105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05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290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’26.03.06, 05 : 00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벽산 </a:t>
                      </a:r>
                      <a:r>
                        <a:rPr lang="ko-KR" altLang="en-US" sz="105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에어트리움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B4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층 기계전기실에서 배터리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경미한 화재 발생 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연기 발생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강서 소방서 출동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`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26.03.11. 15 : 00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  콜센터로 배터리 화재 관련 문의 접수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소방서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화재발생 원인 분석을 위한 합동 감식 요청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합동 점검 및 현장 해체 분석 진행  → 소방서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광주 품질팀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/CS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46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소손 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인적 피해 없음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935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● 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소방서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출동 당시 배터리에서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대에서 연기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&amp;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 비산 발생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전조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05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부분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용융 발생 확인 → 원인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분석을 위해 배터리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수거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소방서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배터리는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이상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운용한 노후제품으로 수명 종료 제품임 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→ RP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기대 수명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3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스티커 내용 포함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 해체 결과 </a:t>
                      </a:r>
                      <a:r>
                        <a:rPr lang="ko-KR" altLang="en-US" sz="105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및 열화가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심하게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진행된 상태이며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전해액이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감소한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상태임을 확인 함</a:t>
                      </a:r>
                      <a:endParaRPr lang="en-US" altLang="ko-KR" sz="105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403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종료에 의한 </a:t>
                      </a:r>
                      <a:r>
                        <a:rPr lang="ko-KR" altLang="en-US" sz="105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열화 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전해액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감소에 따른 고열 발생으로 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부분적 전조</a:t>
                      </a:r>
                      <a:r>
                        <a:rPr lang="en-US" altLang="ko-KR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lang="ko-KR" altLang="en-US" sz="105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용융 현상 발생</a:t>
                      </a:r>
                      <a:endParaRPr lang="en-US" altLang="ko-KR" sz="105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34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화재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원인 </a:t>
                      </a:r>
                      <a:r>
                        <a:rPr lang="ko-KR" altLang="en-US" sz="105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 결과 요청</a:t>
                      </a:r>
                      <a:endParaRPr lang="en-US" altLang="ko-KR" sz="105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5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●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해체 분석 </a:t>
                      </a:r>
                      <a:r>
                        <a:rPr lang="ko-KR" altLang="en-US" sz="105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결과서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발송 </a:t>
                      </a:r>
                      <a:r>
                        <a:rPr lang="ko-KR" altLang="en-US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예정 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5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품질팀</a:t>
                      </a:r>
                      <a:r>
                        <a:rPr lang="en-US" altLang="ko-KR" sz="105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31214"/>
              </p:ext>
            </p:extLst>
          </p:nvPr>
        </p:nvGraphicFramePr>
        <p:xfrm>
          <a:off x="5004048" y="664369"/>
          <a:ext cx="4089323" cy="61394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93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139447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136" y="3635845"/>
            <a:ext cx="3971354" cy="137733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137" y="5076004"/>
            <a:ext cx="1733353" cy="166536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136" y="5076005"/>
            <a:ext cx="2165537" cy="1665363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5137" y="728521"/>
            <a:ext cx="3971353" cy="2844495"/>
          </a:xfrm>
          <a:prstGeom prst="rect">
            <a:avLst/>
          </a:prstGeom>
        </p:spPr>
      </p:pic>
      <p:sp>
        <p:nvSpPr>
          <p:cNvPr id="16" name="타원 15"/>
          <p:cNvSpPr/>
          <p:nvPr/>
        </p:nvSpPr>
        <p:spPr>
          <a:xfrm>
            <a:off x="5787668" y="1161129"/>
            <a:ext cx="1500524" cy="13681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6804248" y="2235656"/>
            <a:ext cx="0" cy="16974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360201" y="1606898"/>
            <a:ext cx="864096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연기 발생</a:t>
            </a:r>
            <a:endParaRPr lang="ko-KR" altLang="en-US" sz="1200" dirty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303137" y="4140576"/>
            <a:ext cx="1153029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전조 측면 용융</a:t>
            </a:r>
            <a:endParaRPr lang="ko-KR" altLang="en-US" sz="1200" dirty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28184" y="6442706"/>
            <a:ext cx="977800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전해액 감소</a:t>
            </a:r>
            <a:endParaRPr lang="ko-KR" altLang="en-US" sz="1200" dirty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218492" y="6480921"/>
            <a:ext cx="814188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극판</a:t>
            </a:r>
            <a:r>
              <a:rPr lang="ko-KR" altLang="en-US" sz="1200" dirty="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 부식</a:t>
            </a:r>
            <a:endParaRPr lang="ko-KR" altLang="en-US" sz="1200" dirty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278878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5346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강서소방서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화재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[2026.03.17]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2698</TotalTime>
  <Words>313</Words>
  <Application>Microsoft Office PowerPoint</Application>
  <PresentationFormat>화면 슬라이드 쇼(4:3)</PresentationFormat>
  <Paragraphs>63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세방고딕 Bold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261</cp:revision>
  <dcterms:created xsi:type="dcterms:W3CDTF">2018-07-03T00:02:36Z</dcterms:created>
  <dcterms:modified xsi:type="dcterms:W3CDTF">2026-03-18T01:51:16Z</dcterms:modified>
</cp:coreProperties>
</file>