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1"/>
  </p:notesMasterIdLst>
  <p:handoutMasterIdLst>
    <p:handoutMasterId r:id="rId12"/>
  </p:handoutMasterIdLst>
  <p:sldIdLst>
    <p:sldId id="374" r:id="rId3"/>
    <p:sldId id="375" r:id="rId4"/>
    <p:sldId id="450" r:id="rId5"/>
    <p:sldId id="392" r:id="rId6"/>
    <p:sldId id="394" r:id="rId7"/>
    <p:sldId id="455" r:id="rId8"/>
    <p:sldId id="457" r:id="rId9"/>
    <p:sldId id="458" r:id="rId1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3300"/>
    <a:srgbClr val="06882E"/>
    <a:srgbClr val="0000CC"/>
    <a:srgbClr val="103991"/>
    <a:srgbClr val="FF0000"/>
    <a:srgbClr val="333333"/>
    <a:srgbClr val="0083CD"/>
    <a:srgbClr val="EAEAEA"/>
    <a:srgbClr val="808080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59" autoAdjust="0"/>
    <p:restoredTop sz="97138" autoAdjust="0"/>
  </p:normalViewPr>
  <p:slideViewPr>
    <p:cSldViewPr snapToGrid="0" showGuides="1">
      <p:cViewPr varScale="1">
        <p:scale>
          <a:sx n="84" d="100"/>
          <a:sy n="84" d="100"/>
        </p:scale>
        <p:origin x="-1044" y="-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PP_00_00  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투입자재변경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2013. 02. 02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백현진대리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979170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상세계획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수립시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동일한 제품코드에 생산라인 및 버전의 변경으로 인한 투입자재변경이 필요할 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“A”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구성품목 을 대신해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“B”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자재투입으로 구성품목을 변경할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BOM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직접 변경할 수 있으나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많은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생산오더에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대해 건건이 변경하기엔 시간이  많이 소요됨으로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오더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BOM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이 변경되는 것은 투입자재 변경테이블을 관리함으로 시스템에서 자동으로 변경투입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219102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 테이블관리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생산버전에 따른 동일 제품코드에 투입자재만 변경발생시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투입자재 변경데이터를 관리테이블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투입자재 변경 관리테이블에서 설정한 값들을 실행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 테이블관리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전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 데이터를 관리하는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 테이블에 관리되고 있는 구성품목에 대해 구성품목변경실행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 변경테이블 관리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변경관리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변경프로그램을 실행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전에 유지보수 테이블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유지보수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엔트리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제품코드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생산버전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From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To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효력시작일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ⓐ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항상변경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실행시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자동으로 투입자재변경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ⓑ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상태로 제어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: ZPPR0030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실행전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계획자의 의사결정이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필요한경우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ⓒ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변경하지 않음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ZPP0090T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변경테이블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3518" y="1616528"/>
            <a:ext cx="5037585" cy="2939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702129" y="3984169"/>
            <a:ext cx="8539843" cy="1371602"/>
          </a:xfrm>
          <a:prstGeom prst="rect">
            <a:avLst/>
          </a:prstGeom>
          <a:solidFill>
            <a:schemeClr val="bg1"/>
          </a:solidFill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PCC01009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항상변경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PCC01276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0001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MCC01714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자재를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MCC91714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사용자상태로 제어</a:t>
            </a: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endParaRPr lang="en-US" altLang="ko-KR" sz="1000" b="1" dirty="0" smtClean="0">
              <a:solidFill>
                <a:schemeClr val="tx1"/>
              </a:solidFill>
            </a:endParaRPr>
          </a:p>
          <a:p>
            <a:pPr marL="228600" indent="-228600" algn="l">
              <a:buAutoNum type="arabicParenR"/>
            </a:pPr>
            <a:r>
              <a:rPr lang="ko-KR" altLang="en-US" sz="1000" b="1" dirty="0" smtClean="0">
                <a:solidFill>
                  <a:schemeClr val="tx1"/>
                </a:solidFill>
              </a:rPr>
              <a:t>플랜트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1200(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광주공장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PCC02675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의 생산버전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0002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에 반영될시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MM01747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자재가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MCC91747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로 변경투입을 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2013-02-28</a:t>
            </a:r>
            <a:r>
              <a:rPr lang="ko-KR" altLang="en-US" sz="1000" b="1" dirty="0" smtClean="0">
                <a:solidFill>
                  <a:schemeClr val="tx1"/>
                </a:solidFill>
              </a:rPr>
              <a:t>일자부터 변경 </a:t>
            </a:r>
            <a:r>
              <a:rPr lang="ko-KR" altLang="en-US" sz="1000" b="1" dirty="0" err="1" smtClean="0">
                <a:solidFill>
                  <a:schemeClr val="tx1"/>
                </a:solidFill>
              </a:rPr>
              <a:t>안함</a:t>
            </a:r>
            <a:r>
              <a:rPr lang="en-US" altLang="ko-KR" sz="1000" b="1" dirty="0" smtClean="0">
                <a:solidFill>
                  <a:schemeClr val="tx1"/>
                </a:solidFill>
              </a:rPr>
              <a:t>.</a:t>
            </a:r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44286" y="2400300"/>
            <a:ext cx="4803321" cy="432708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직선 연결선 13"/>
          <p:cNvCxnSpPr>
            <a:stCxn id="12" idx="2"/>
            <a:endCxn id="8" idx="0"/>
          </p:cNvCxnSpPr>
          <p:nvPr/>
        </p:nvCxnSpPr>
        <p:spPr>
          <a:xfrm rot="16200000" flipH="1">
            <a:off x="3383419" y="2395536"/>
            <a:ext cx="1151161" cy="2026104"/>
          </a:xfrm>
          <a:prstGeom prst="line">
            <a:avLst/>
          </a:prstGeom>
          <a:ln w="15875">
            <a:solidFill>
              <a:srgbClr val="CC33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 실행하면 테이블에 정의된 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618" y="1541010"/>
            <a:ext cx="4372654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296" y="3722911"/>
            <a:ext cx="3113314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86401" y="1763489"/>
            <a:ext cx="3943349" cy="261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29872" y="3861707"/>
            <a:ext cx="2629705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25887" y="4874074"/>
            <a:ext cx="3105148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14054" y="3718151"/>
            <a:ext cx="2845933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613254" y="3910758"/>
            <a:ext cx="2662369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2961" y="4788358"/>
            <a:ext cx="2875188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659518" y="5051043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97564" y="3705903"/>
            <a:ext cx="3176562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517829" y="4904009"/>
            <a:ext cx="3173177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767389" y="3880822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투입자재변경관리테이블에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(ZPP0090T)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상기와 같이 관리되고 있고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좌측과 같이 버전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0002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생성되면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변경에서 사용자가 직접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CMAT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투입자재변경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(ZPPR0030)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테이블에 정의된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구성부품이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변경적용된다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596" y="1309516"/>
            <a:ext cx="4372654" cy="1811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투입자재변경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6296" y="3942852"/>
            <a:ext cx="3113314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순서도: 연결자 8"/>
          <p:cNvSpPr/>
          <p:nvPr/>
        </p:nvSpPr>
        <p:spPr>
          <a:xfrm>
            <a:off x="529872" y="4081648"/>
            <a:ext cx="2629705" cy="155122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전 구성부품</a:t>
            </a:r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 flipV="1">
            <a:off x="225887" y="5094015"/>
            <a:ext cx="3105148" cy="130629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4054" y="3938092"/>
            <a:ext cx="2845933" cy="123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순서도: 연결자 13"/>
          <p:cNvSpPr/>
          <p:nvPr/>
        </p:nvSpPr>
        <p:spPr>
          <a:xfrm>
            <a:off x="3613254" y="4130699"/>
            <a:ext cx="2662369" cy="17682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</a:t>
            </a:r>
            <a:endParaRPr lang="ko-KR" altLang="en-US" sz="1000" dirty="0"/>
          </a:p>
        </p:txBody>
      </p:sp>
      <p:pic>
        <p:nvPicPr>
          <p:cNvPr id="24064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961" y="5008299"/>
            <a:ext cx="2875188" cy="103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순서도: 연결자 15"/>
          <p:cNvSpPr/>
          <p:nvPr/>
        </p:nvSpPr>
        <p:spPr>
          <a:xfrm>
            <a:off x="3659518" y="5270984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결과</a:t>
            </a:r>
            <a:endParaRPr lang="ko-KR" altLang="en-US" sz="1000" dirty="0"/>
          </a:p>
        </p:txBody>
      </p:sp>
      <p:pic>
        <p:nvPicPr>
          <p:cNvPr id="240649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97564" y="3925844"/>
            <a:ext cx="3176562" cy="1764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 flipV="1">
            <a:off x="6517829" y="5123950"/>
            <a:ext cx="3173177" cy="117023"/>
          </a:xfrm>
          <a:prstGeom prst="rect">
            <a:avLst/>
          </a:prstGeom>
          <a:noFill/>
          <a:ln w="25400" cmpd="thickThin">
            <a:solidFill>
              <a:srgbClr val="CC33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indent="-228600" algn="l"/>
            <a:endParaRPr lang="ko-KR" altLang="en-US" sz="1000" b="1" dirty="0" smtClean="0">
              <a:solidFill>
                <a:schemeClr val="tx1"/>
              </a:solidFill>
            </a:endParaRPr>
          </a:p>
        </p:txBody>
      </p:sp>
      <p:sp>
        <p:nvSpPr>
          <p:cNvPr id="20" name="순서도: 연결자 19"/>
          <p:cNvSpPr/>
          <p:nvPr/>
        </p:nvSpPr>
        <p:spPr>
          <a:xfrm>
            <a:off x="6767389" y="4100763"/>
            <a:ext cx="2610479" cy="170805"/>
          </a:xfrm>
          <a:prstGeom prst="flowChartConnector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ZPPR0030 </a:t>
            </a:r>
            <a:r>
              <a:rPr lang="ko-KR" altLang="en-US" sz="1000" dirty="0" smtClean="0"/>
              <a:t>실행 후 구성부품</a:t>
            </a:r>
            <a:endParaRPr lang="ko-KR" altLang="en-US" sz="1000" dirty="0"/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1734" y="1727297"/>
            <a:ext cx="4061081" cy="27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113590" y="2025569"/>
            <a:ext cx="254643" cy="1736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95403" y="2997664"/>
            <a:ext cx="3140992" cy="879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2305291" y="3034496"/>
            <a:ext cx="2220410" cy="63467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3" name="직선 연결선 22"/>
          <p:cNvCxnSpPr>
            <a:stCxn id="18" idx="2"/>
            <a:endCxn id="21" idx="0"/>
          </p:cNvCxnSpPr>
          <p:nvPr/>
        </p:nvCxnSpPr>
        <p:spPr>
          <a:xfrm>
            <a:off x="3240912" y="2199190"/>
            <a:ext cx="174584" cy="83530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21773</TotalTime>
  <Words>433</Words>
  <Application>Microsoft Office PowerPoint</Application>
  <PresentationFormat>A4 용지(210x297mm)</PresentationFormat>
  <Paragraphs>129</Paragraphs>
  <Slides>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IZZLOVE</cp:lastModifiedBy>
  <cp:revision>924</cp:revision>
  <cp:lastPrinted>2006-08-30T13:33:06Z</cp:lastPrinted>
  <dcterms:created xsi:type="dcterms:W3CDTF">2008-05-17T00:48:54Z</dcterms:created>
  <dcterms:modified xsi:type="dcterms:W3CDTF">2013-03-05T04:40:41Z</dcterms:modified>
</cp:coreProperties>
</file>