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3" r:id="rId3"/>
    <p:sldId id="274" r:id="rId4"/>
    <p:sldId id="270" r:id="rId5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512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992560" y="1124744"/>
            <a:ext cx="7530653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전북렌탈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고소장비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AGM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배터리</a:t>
            </a:r>
            <a:r>
              <a:rPr lang="en-US" altLang="ko-KR" sz="32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장착현황</a:t>
            </a:r>
            <a:endParaRPr lang="en-US" altLang="ko-KR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 dirty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02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27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4959"/>
            <a:ext cx="959802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전북렌탈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현황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1)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 전주시 완산구 소재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2)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운용 대수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약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160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3)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적용현황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160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6V (70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-112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: 12V (30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％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-48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)-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수준이며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6V-US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12V-L12125(EB100)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적용 중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4)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특이사항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12V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적용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무누액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전지 장착된 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중고장비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 운용 중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(’19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’20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확인결과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 -.BPC12-120 :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410(L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)×170(W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)×236(H)  , </a:t>
            </a:r>
            <a:r>
              <a:rPr lang="en-US" altLang="ko-KR" sz="1200" b="1" dirty="0" err="1" smtClean="0">
                <a:latin typeface="굴림" pitchFamily="50" charset="-127"/>
                <a:ea typeface="굴림" pitchFamily="50" charset="-127"/>
              </a:rPr>
              <a:t>Trak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Bloc 90 : 344(L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177(W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)×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230(H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</a:t>
            </a:r>
          </a:p>
          <a:p>
            <a:pPr lvl="0">
              <a:lnSpc>
                <a:spcPct val="150000"/>
              </a:lnSpc>
            </a:pP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3.BPC12-120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제품이 장착된 장비에 대한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패턴 확인 진행 중이며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Hoppecke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제품이 장착된 장비에 </a:t>
            </a:r>
            <a:endParaRPr lang="en-US" altLang="ko-KR" sz="14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대해서도 협의 후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충방전</a:t>
            </a:r>
            <a:r>
              <a:rPr lang="ko-KR" altLang="en-US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패턴 확인 예정임</a:t>
            </a:r>
            <a:r>
              <a:rPr lang="en-US" altLang="ko-KR" sz="14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4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83419" y="138118"/>
            <a:ext cx="63097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전북렌탈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장착현황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[‘20.02.27]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545386"/>
              </p:ext>
            </p:extLst>
          </p:nvPr>
        </p:nvGraphicFramePr>
        <p:xfrm>
          <a:off x="344488" y="3699614"/>
          <a:ext cx="8747276" cy="1241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791">
                  <a:extLst>
                    <a:ext uri="{9D8B030D-6E8A-4147-A177-3AD203B41FA5}">
                      <a16:colId xmlns:a16="http://schemas.microsoft.com/office/drawing/2014/main" val="1909547992"/>
                    </a:ext>
                  </a:extLst>
                </a:gridCol>
                <a:gridCol w="1230630">
                  <a:extLst>
                    <a:ext uri="{9D8B030D-6E8A-4147-A177-3AD203B41FA5}">
                      <a16:colId xmlns:a16="http://schemas.microsoft.com/office/drawing/2014/main" val="3926794466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3493555385"/>
                    </a:ext>
                  </a:extLst>
                </a:gridCol>
                <a:gridCol w="1106805">
                  <a:extLst>
                    <a:ext uri="{9D8B030D-6E8A-4147-A177-3AD203B41FA5}">
                      <a16:colId xmlns:a16="http://schemas.microsoft.com/office/drawing/2014/main" val="2202403204"/>
                    </a:ext>
                  </a:extLst>
                </a:gridCol>
                <a:gridCol w="1156018">
                  <a:extLst>
                    <a:ext uri="{9D8B030D-6E8A-4147-A177-3AD203B41FA5}">
                      <a16:colId xmlns:a16="http://schemas.microsoft.com/office/drawing/2014/main" val="175594455"/>
                    </a:ext>
                  </a:extLst>
                </a:gridCol>
                <a:gridCol w="694055">
                  <a:extLst>
                    <a:ext uri="{9D8B030D-6E8A-4147-A177-3AD203B41FA5}">
                      <a16:colId xmlns:a16="http://schemas.microsoft.com/office/drawing/2014/main" val="3213795739"/>
                    </a:ext>
                  </a:extLst>
                </a:gridCol>
                <a:gridCol w="951230">
                  <a:extLst>
                    <a:ext uri="{9D8B030D-6E8A-4147-A177-3AD203B41FA5}">
                      <a16:colId xmlns:a16="http://schemas.microsoft.com/office/drawing/2014/main" val="1433281345"/>
                    </a:ext>
                  </a:extLst>
                </a:gridCol>
                <a:gridCol w="1287867">
                  <a:extLst>
                    <a:ext uri="{9D8B030D-6E8A-4147-A177-3AD203B41FA5}">
                      <a16:colId xmlns:a16="http://schemas.microsoft.com/office/drawing/2014/main" val="880198035"/>
                    </a:ext>
                  </a:extLst>
                </a:gridCol>
              </a:tblGrid>
              <a:tr h="323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형명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제조사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용량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표기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제조일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각인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장착일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충전기</a:t>
                      </a:r>
                      <a:endParaRPr lang="ko-KR" altLang="en-US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0783484"/>
                  </a:ext>
                </a:extLst>
              </a:tr>
              <a:tr h="52024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BPC12-120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 (</a:t>
                      </a:r>
                      <a:r>
                        <a:rPr lang="ko-KR" altLang="en-US" sz="1200" dirty="0" smtClean="0"/>
                        <a:t>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120Ah/10Hr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220116ZO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H28.5.16</a:t>
                      </a:r>
                    </a:p>
                    <a:p>
                      <a:pPr algn="ctr" latinLnBrk="1"/>
                      <a:r>
                        <a:rPr lang="en-US" altLang="ko-KR" sz="1200" dirty="0" smtClean="0"/>
                        <a:t>(‘16.5.16</a:t>
                      </a:r>
                      <a:r>
                        <a:rPr lang="ko-KR" altLang="en-US" sz="1200" dirty="0" smtClean="0"/>
                        <a:t>추정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SMAC</a:t>
                      </a:r>
                      <a:endParaRPr lang="ko-KR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‘19</a:t>
                      </a:r>
                      <a:r>
                        <a:rPr lang="ko-KR" altLang="en-US" sz="1200" dirty="0" smtClean="0"/>
                        <a:t>년 수입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충방전패턴확인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3920100"/>
                  </a:ext>
                </a:extLst>
              </a:tr>
              <a:tr h="3982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TRAK</a:t>
                      </a:r>
                      <a:r>
                        <a:rPr lang="en-US" altLang="ko-KR" sz="1200" baseline="0" dirty="0" smtClean="0"/>
                        <a:t> BLOC 90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HOPPECKE(</a:t>
                      </a:r>
                      <a:r>
                        <a:rPr lang="ko-KR" altLang="en-US" sz="1200" dirty="0" smtClean="0"/>
                        <a:t>獨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90Ah/5Hr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SMAC</a:t>
                      </a:r>
                      <a:endParaRPr lang="ko-KR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‘20</a:t>
                      </a:r>
                      <a:r>
                        <a:rPr lang="ko-KR" altLang="en-US" sz="1200" dirty="0" smtClean="0"/>
                        <a:t>년 수입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03948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178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520952" y="4479165"/>
            <a:ext cx="2448272" cy="1656184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5388" y="138118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28464" y="908720"/>
            <a:ext cx="4176464" cy="525658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520952" y="2708920"/>
            <a:ext cx="2448272" cy="16561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041232" y="2708920"/>
            <a:ext cx="2736304" cy="165618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520952" y="908720"/>
            <a:ext cx="2448272" cy="168613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6249144" y="4479165"/>
            <a:ext cx="636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충전기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41232" y="908720"/>
            <a:ext cx="2448272" cy="1686139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951566" y="4088105"/>
            <a:ext cx="9156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220116ZO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5025008" y="3861048"/>
            <a:ext cx="17443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2016.05.16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장착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추정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503709"/>
              </p:ext>
            </p:extLst>
          </p:nvPr>
        </p:nvGraphicFramePr>
        <p:xfrm>
          <a:off x="7041232" y="4479165"/>
          <a:ext cx="278336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655">
                  <a:extLst>
                    <a:ext uri="{9D8B030D-6E8A-4147-A177-3AD203B41FA5}">
                      <a16:colId xmlns:a16="http://schemas.microsoft.com/office/drawing/2014/main" val="379119500"/>
                    </a:ext>
                  </a:extLst>
                </a:gridCol>
                <a:gridCol w="751205">
                  <a:extLst>
                    <a:ext uri="{9D8B030D-6E8A-4147-A177-3AD203B41FA5}">
                      <a16:colId xmlns:a16="http://schemas.microsoft.com/office/drawing/2014/main" val="870879169"/>
                    </a:ext>
                  </a:extLst>
                </a:gridCol>
                <a:gridCol w="1490508">
                  <a:extLst>
                    <a:ext uri="{9D8B030D-6E8A-4147-A177-3AD203B41FA5}">
                      <a16:colId xmlns:a16="http://schemas.microsoft.com/office/drawing/2014/main" val="21753980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내부저항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en-US" altLang="ko-KR" sz="1200" dirty="0" err="1" smtClean="0"/>
                        <a:t>mΩ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1332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12.99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3.60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6440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13.01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3.14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6458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2425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464" y="908720"/>
            <a:ext cx="4176464" cy="525658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4520952" y="2708920"/>
            <a:ext cx="2448272" cy="16561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7041232" y="2708920"/>
            <a:ext cx="2736304" cy="165618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520952" y="894646"/>
            <a:ext cx="2448272" cy="170021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520952" y="4479165"/>
            <a:ext cx="2448272" cy="165618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041232" y="908720"/>
            <a:ext cx="1705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장비명판</a:t>
            </a:r>
            <a:endParaRPr lang="en-US" altLang="ko-KR" sz="1200" b="1" dirty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pPr lvl="0"/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형식 </a:t>
            </a: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NKC16</a:t>
            </a:r>
          </a:p>
          <a:p>
            <a:pPr lvl="0"/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제조일자 </a:t>
            </a:r>
            <a:r>
              <a:rPr lang="en-US" altLang="ko-KR" sz="12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2005.07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6249144" y="4479165"/>
            <a:ext cx="636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1200" b="1" dirty="0" smtClean="0">
                <a:solidFill>
                  <a:srgbClr val="FFFF00"/>
                </a:solidFill>
                <a:latin typeface="굴림" pitchFamily="50" charset="-127"/>
                <a:ea typeface="굴림" pitchFamily="50" charset="-127"/>
              </a:rPr>
              <a:t>충전기</a:t>
            </a:r>
            <a:endParaRPr lang="en-US" altLang="ko-KR" sz="1200" b="1" dirty="0" smtClean="0">
              <a:solidFill>
                <a:srgbClr val="FFFF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75388" y="138118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dirty="0" err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고소장비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AGM </a:t>
            </a:r>
            <a:r>
              <a:rPr lang="ko-KR" altLang="en-US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</a:t>
            </a:r>
            <a:r>
              <a:rPr lang="en-US" altLang="ko-KR" sz="2000" b="1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</a:t>
            </a:r>
            <a:r>
              <a:rPr lang="en-US" altLang="ko-KR" sz="2000" b="1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4747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1557</TotalTime>
  <Words>255</Words>
  <Application>Microsoft Office PowerPoint</Application>
  <PresentationFormat>A4 용지(210x297mm)</PresentationFormat>
  <Paragraphs>63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HY헤드라인M</vt:lpstr>
      <vt:lpstr>굴림</vt:lpstr>
      <vt:lpstr>맑은 고딕</vt:lpstr>
      <vt:lpstr>Arial</vt:lpstr>
      <vt:lpstr>Verdana</vt:lpstr>
      <vt:lpstr>PSC테마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gbattery</cp:lastModifiedBy>
  <cp:revision>127</cp:revision>
  <dcterms:created xsi:type="dcterms:W3CDTF">2012-02-23T05:18:06Z</dcterms:created>
  <dcterms:modified xsi:type="dcterms:W3CDTF">2020-02-28T06:49:07Z</dcterms:modified>
</cp:coreProperties>
</file>