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76" r:id="rId2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99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358" y="77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E28FD-A528-40BA-A085-FB1B2380EDBA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76788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9FEF3B-0DC5-43B7-9B1F-88219B3B00A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97380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26093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33683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0194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1333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2133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362628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5031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894121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82256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721493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88231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154C11-35A4-4563-A091-94801B076EAE}" type="datetimeFigureOut">
              <a:rPr lang="ko-KR" altLang="en-US" smtClean="0"/>
              <a:t>2023-09-07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6A3EA6-EFF8-4057-B67D-6B6DFEAC7A6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6113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image" Target="../media/image1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1.bin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6495254"/>
              </p:ext>
            </p:extLst>
          </p:nvPr>
        </p:nvGraphicFramePr>
        <p:xfrm>
          <a:off x="461554" y="439052"/>
          <a:ext cx="8212184" cy="995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98720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271452">
                  <a:extLst>
                    <a:ext uri="{9D8B030D-6E8A-4147-A177-3AD203B41FA5}">
                      <a16:colId xmlns:a16="http://schemas.microsoft.com/office/drawing/2014/main" val="3931071502"/>
                    </a:ext>
                  </a:extLst>
                </a:gridCol>
                <a:gridCol w="1942012">
                  <a:extLst>
                    <a:ext uri="{9D8B030D-6E8A-4147-A177-3AD203B41FA5}">
                      <a16:colId xmlns:a16="http://schemas.microsoft.com/office/drawing/2014/main" val="985275607"/>
                    </a:ext>
                  </a:extLst>
                </a:gridCol>
              </a:tblGrid>
              <a:tr h="331692">
                <a:tc rowSpan="3">
                  <a:txBody>
                    <a:bodyPr/>
                    <a:lstStyle/>
                    <a:p>
                      <a:pPr algn="ctr" latinLnBrk="1"/>
                      <a:r>
                        <a:rPr lang="ko-KR" altLang="en-US" sz="28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시장정보 통보서</a:t>
                      </a:r>
                      <a:endParaRPr lang="ko-KR" altLang="en-US" sz="28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  성  일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2023. 09.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06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51988179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작성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품질경영실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팀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12926388"/>
                  </a:ext>
                </a:extLst>
              </a:tr>
              <a:tr h="33169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 검  자 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8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중부파트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장태현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주임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55436708"/>
                  </a:ext>
                </a:extLst>
              </a:tr>
            </a:tbl>
          </a:graphicData>
        </a:graphic>
      </p:graphicFrame>
      <p:graphicFrame>
        <p:nvGraphicFramePr>
          <p:cNvPr id="3" name="표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67898"/>
              </p:ext>
            </p:extLst>
          </p:nvPr>
        </p:nvGraphicFramePr>
        <p:xfrm>
          <a:off x="461554" y="1510204"/>
          <a:ext cx="8212184" cy="16110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76630">
                  <a:extLst>
                    <a:ext uri="{9D8B030D-6E8A-4147-A177-3AD203B41FA5}">
                      <a16:colId xmlns:a16="http://schemas.microsoft.com/office/drawing/2014/main" val="370364121"/>
                    </a:ext>
                  </a:extLst>
                </a:gridCol>
                <a:gridCol w="1460765">
                  <a:extLst>
                    <a:ext uri="{9D8B030D-6E8A-4147-A177-3AD203B41FA5}">
                      <a16:colId xmlns:a16="http://schemas.microsoft.com/office/drawing/2014/main" val="1025502044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368697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1152434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584961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4896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불량 유형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배기구 액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맺힘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2023.09.04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LGU+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상암사옥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72413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 현상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LGU+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에서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운용중인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CGS 400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제품에서 일부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전지 배기구 액 맺힘 현상 발생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눕힘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설치로 인해 하부 전지 까지 액 흐름 및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바닥면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부식 발생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LGU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+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측에서는 안전 사고 등 시스템에 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영향성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발생 우려하는 상태임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0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3460819"/>
                  </a:ext>
                </a:extLst>
              </a:tr>
              <a:tr h="63796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 소견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39000"/>
                      </a:srgb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CGS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400 9EA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배기구 액 맺힘 현상 발생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눕힘 설치로 인해 하부 전지까지 액 흐르면서 외관 오염 발생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세척작업을 진행 하였으며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차후 진행사항을 확인하기로 협의 함 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년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월 제품 모니터링 예정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(4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분기 </a:t>
                      </a: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VOC)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171450" indent="-171450" algn="l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Char char="§"/>
                      </a:pPr>
                      <a:r>
                        <a:rPr lang="en-US" altLang="ko-KR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CGS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제품의 배기구 액 맺힘 현상 발생되고 </a:t>
                      </a:r>
                      <a:r>
                        <a:rPr lang="ko-KR" altLang="en-US" sz="10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있으므로 이에 대한 근본적인 개선 검토 필요 할 것으로 판단 됨</a:t>
                      </a:r>
                      <a:endParaRPr lang="en-US" altLang="ko-KR" sz="10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16812863"/>
                  </a:ext>
                </a:extLst>
              </a:tr>
            </a:tbl>
          </a:graphicData>
        </a:graphic>
      </p:graphicFrame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255381"/>
              </p:ext>
            </p:extLst>
          </p:nvPr>
        </p:nvGraphicFramePr>
        <p:xfrm>
          <a:off x="3198948" y="3197345"/>
          <a:ext cx="5474790" cy="17119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1616892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956826">
                  <a:extLst>
                    <a:ext uri="{9D8B030D-6E8A-4147-A177-3AD203B41FA5}">
                      <a16:colId xmlns:a16="http://schemas.microsoft.com/office/drawing/2014/main" val="767279589"/>
                    </a:ext>
                  </a:extLst>
                </a:gridCol>
                <a:gridCol w="1780569">
                  <a:extLst>
                    <a:ext uri="{9D8B030D-6E8A-4147-A177-3AD203B41FA5}">
                      <a16:colId xmlns:a16="http://schemas.microsoft.com/office/drawing/2014/main" val="1182844352"/>
                    </a:ext>
                  </a:extLst>
                </a:gridCol>
              </a:tblGrid>
              <a:tr h="285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제품명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CGS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400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제조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2023.03.30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~ 2023.05.01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납품 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5,760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CELL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발생 수량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9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EA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설치 장소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LGU+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상암사옥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설치 일자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2023.06.13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0163253"/>
                  </a:ext>
                </a:extLst>
              </a:tr>
              <a:tr h="28624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설치 형태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240EA*2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조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*12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호기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제품 용도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UPS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용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85194815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전 압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2.20~2.27V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내부저항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0.74~1mΩ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2628213"/>
                  </a:ext>
                </a:extLst>
              </a:tr>
              <a:tr h="28514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AC/DC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전류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0.0 / 0.0A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사용 온도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23~24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℃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1359346"/>
                  </a:ext>
                </a:extLst>
              </a:tr>
            </a:tbl>
          </a:graphicData>
        </a:graphic>
      </p:graphicFrame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5670853"/>
              </p:ext>
            </p:extLst>
          </p:nvPr>
        </p:nvGraphicFramePr>
        <p:xfrm>
          <a:off x="470263" y="3197346"/>
          <a:ext cx="2664823" cy="34560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6482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</a:tblGrid>
              <a:tr h="2753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제품 사진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6125737"/>
                  </a:ext>
                </a:extLst>
              </a:tr>
              <a:tr h="3180697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39094261"/>
                  </a:ext>
                </a:extLst>
              </a:tr>
            </a:tbl>
          </a:graphicData>
        </a:graphic>
      </p:graphicFrame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6080728"/>
              </p:ext>
            </p:extLst>
          </p:nvPr>
        </p:nvGraphicFramePr>
        <p:xfrm>
          <a:off x="3198948" y="4955056"/>
          <a:ext cx="5474791" cy="16982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20503">
                  <a:extLst>
                    <a:ext uri="{9D8B030D-6E8A-4147-A177-3AD203B41FA5}">
                      <a16:colId xmlns:a16="http://schemas.microsoft.com/office/drawing/2014/main" val="1115277779"/>
                    </a:ext>
                  </a:extLst>
                </a:gridCol>
                <a:gridCol w="748938">
                  <a:extLst>
                    <a:ext uri="{9D8B030D-6E8A-4147-A177-3AD203B41FA5}">
                      <a16:colId xmlns:a16="http://schemas.microsoft.com/office/drawing/2014/main" val="1957368119"/>
                    </a:ext>
                  </a:extLst>
                </a:gridCol>
                <a:gridCol w="3605350">
                  <a:extLst>
                    <a:ext uri="{9D8B030D-6E8A-4147-A177-3AD203B41FA5}">
                      <a16:colId xmlns:a16="http://schemas.microsoft.com/office/drawing/2014/main" val="3089208972"/>
                    </a:ext>
                  </a:extLst>
                </a:gridCol>
              </a:tblGrid>
              <a:tr h="2561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불량 사유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배기구 액 맺힘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현상에 의한 외관 오염 발생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3419340"/>
                  </a:ext>
                </a:extLst>
              </a:tr>
              <a:tr h="251509">
                <a:tc rowSpan="2"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수신 부서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창원 공장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품질팀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● 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기술팀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  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● 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89080518"/>
                  </a:ext>
                </a:extLst>
              </a:tr>
              <a:tr h="25150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광주 공장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1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품질팀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기술팀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  ) /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생산팀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 ) /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기타 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    ) </a:t>
                      </a: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29056727"/>
                  </a:ext>
                </a:extLst>
              </a:tr>
              <a:tr h="6828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조치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1.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오염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전지 세척 작업 완료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  <a:p>
                      <a:pPr marL="0" indent="0" algn="l" latinLnBrk="1"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anose="05000000000000000000" pitchFamily="2" charset="2"/>
                        <a:buNone/>
                      </a:pP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2. 2023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년 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11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월 모니터링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예정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(</a:t>
                      </a:r>
                      <a:r>
                        <a:rPr lang="ko-KR" altLang="en-US" sz="1000" b="0" baseline="0" dirty="0" err="1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품질팀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 동행 필요</a:t>
                      </a:r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)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3984384"/>
                  </a:ext>
                </a:extLst>
              </a:tr>
              <a:tr h="256192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  <a:latin typeface="세방고딕" panose="00000500000000000000" pitchFamily="2" charset="-127"/>
                          <a:ea typeface="세방고딕" panose="00000500000000000000" pitchFamily="2" charset="-127"/>
                        </a:rPr>
                        <a:t>개선 사항</a:t>
                      </a:r>
                      <a:endParaRPr lang="ko-KR" altLang="en-US" sz="1000" b="1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999FF">
                        <a:alpha val="40000"/>
                      </a:srgb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000" b="0" dirty="0">
                        <a:solidFill>
                          <a:schemeClr val="tx1"/>
                        </a:solidFill>
                        <a:latin typeface="세방고딕" panose="00000500000000000000" pitchFamily="2" charset="-127"/>
                        <a:ea typeface="세방고딕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8000958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89" y="3586387"/>
            <a:ext cx="1323242" cy="1764322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688" y="5436574"/>
            <a:ext cx="2488349" cy="1130910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2357" y="3616505"/>
            <a:ext cx="1050681" cy="1734203"/>
          </a:xfrm>
          <a:prstGeom prst="rect">
            <a:avLst/>
          </a:prstGeom>
        </p:spPr>
      </p:pic>
      <p:graphicFrame>
        <p:nvGraphicFramePr>
          <p:cNvPr id="13" name="개체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3601270"/>
              </p:ext>
            </p:extLst>
          </p:nvPr>
        </p:nvGraphicFramePr>
        <p:xfrm>
          <a:off x="6928339" y="1875580"/>
          <a:ext cx="633046" cy="5484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9" name="워크시트" showAsIcon="1" r:id="rId6" imgW="914400" imgH="792360" progId="Excel.Sheet.12">
                  <p:embed/>
                </p:oleObj>
              </mc:Choice>
              <mc:Fallback>
                <p:oleObj name="워크시트" showAsIcon="1" r:id="rId6" imgW="914400" imgH="792360" progId="Excel.Shee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6928339" y="1875580"/>
                        <a:ext cx="633046" cy="5484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5643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1206</TotalTime>
  <Words>260</Words>
  <Application>Microsoft Office PowerPoint</Application>
  <PresentationFormat>화면 슬라이드 쇼(4:3)</PresentationFormat>
  <Paragraphs>57</Paragraphs>
  <Slides>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10" baseType="lpstr">
      <vt:lpstr>맑은 고딕</vt:lpstr>
      <vt:lpstr>세방고딕</vt:lpstr>
      <vt:lpstr>세방고딕 Regular</vt:lpstr>
      <vt:lpstr>Arial</vt:lpstr>
      <vt:lpstr>Calibri</vt:lpstr>
      <vt:lpstr>Calibri Light</vt:lpstr>
      <vt:lpstr>Wingdings</vt:lpstr>
      <vt:lpstr>Office 테마</vt:lpstr>
      <vt:lpstr>Microsoft Excel 워크시트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hsryu@gbattery.com</dc:creator>
  <cp:lastModifiedBy>장태현/주임/세방전지</cp:lastModifiedBy>
  <cp:revision>165</cp:revision>
  <cp:lastPrinted>2020-02-13T02:23:00Z</cp:lastPrinted>
  <dcterms:created xsi:type="dcterms:W3CDTF">2019-12-16T05:29:30Z</dcterms:created>
  <dcterms:modified xsi:type="dcterms:W3CDTF">2023-09-07T00:43:35Z</dcterms:modified>
</cp:coreProperties>
</file>