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59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FCDF5-181E-487A-8337-E4DF327DAD05}" type="datetimeFigureOut">
              <a:rPr lang="ko-KR" altLang="en-US" smtClean="0"/>
              <a:t>2019-01-22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110153-084A-422A-A098-3436818457E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99592" y="1124744"/>
            <a:ext cx="3384376" cy="29523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427984" y="1124744"/>
            <a:ext cx="3384376" cy="2952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99592" y="4149080"/>
            <a:ext cx="5267789" cy="21162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형명 </a:t>
            </a:r>
            <a:r>
              <a:rPr lang="en-US" altLang="ko-KR" dirty="0" smtClean="0"/>
              <a:t>: Atlas ITX 250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/>
              <a:t>제조일자 </a:t>
            </a:r>
            <a:r>
              <a:rPr lang="en-US" altLang="ko-KR" dirty="0" smtClean="0"/>
              <a:t> :  2015.08.19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/>
              <a:t>현상 </a:t>
            </a:r>
            <a:r>
              <a:rPr lang="en-US" altLang="ko-KR" dirty="0" smtClean="0"/>
              <a:t>: I/D </a:t>
            </a:r>
            <a:r>
              <a:rPr lang="ko-KR" altLang="en-US" dirty="0" smtClean="0"/>
              <a:t>백색으로 지시 오류 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조치 </a:t>
            </a:r>
            <a:r>
              <a:rPr lang="en-US" altLang="ko-KR" dirty="0" smtClean="0"/>
              <a:t>: I/D</a:t>
            </a:r>
            <a:r>
              <a:rPr lang="ko-KR" altLang="en-US" dirty="0" smtClean="0"/>
              <a:t>부 타격 시 녹색으로 정상 지시 됨</a:t>
            </a:r>
            <a:r>
              <a:rPr lang="en-US" altLang="ko-KR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/>
              <a:t>운영환경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충전전압 </a:t>
            </a:r>
            <a:r>
              <a:rPr lang="en-US" altLang="ko-KR" dirty="0" smtClean="0"/>
              <a:t>13.29V </a:t>
            </a:r>
            <a:r>
              <a:rPr lang="ko-KR" altLang="en-US" dirty="0" smtClean="0"/>
              <a:t>온도 </a:t>
            </a:r>
            <a:r>
              <a:rPr lang="en-US" altLang="ko-KR" dirty="0" smtClean="0"/>
              <a:t>15</a:t>
            </a:r>
            <a:r>
              <a:rPr lang="ko-KR" altLang="en-US" dirty="0" smtClean="0"/>
              <a:t>℃</a:t>
            </a:r>
            <a:r>
              <a:rPr lang="ko-KR" altLang="en-US" dirty="0" err="1" smtClean="0"/>
              <a:t>로</a:t>
            </a:r>
            <a:r>
              <a:rPr lang="ko-KR" altLang="en-US" dirty="0" smtClean="0"/>
              <a:t> 양호 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116632"/>
            <a:ext cx="3324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타사제품 </a:t>
            </a:r>
            <a:r>
              <a:rPr lang="en-US" altLang="ko-KR" sz="2400" b="1" dirty="0" smtClean="0"/>
              <a:t>I/D </a:t>
            </a:r>
            <a:r>
              <a:rPr lang="ko-KR" altLang="en-US" sz="2400" b="1" dirty="0" smtClean="0"/>
              <a:t>지시오류</a:t>
            </a:r>
            <a:endParaRPr lang="ko-KR" altLang="en-US" sz="24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39</Words>
  <Application>Microsoft Office PowerPoint</Application>
  <PresentationFormat>화면 슬라이드 쇼(4:3)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2019-01-22T07:49:04Z</dcterms:created>
  <dcterms:modified xsi:type="dcterms:W3CDTF">2019-01-22T07:52:55Z</dcterms:modified>
</cp:coreProperties>
</file>