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1486" r:id="rId2"/>
  </p:sldIdLst>
  <p:sldSz cx="9144000" cy="6858000" type="screen4x3"/>
  <p:notesSz cx="6858000" cy="99790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" orient="horz">
          <p15:clr>
            <a:srgbClr val="A4A3A4"/>
          </p15:clr>
        </p15:guide>
        <p15:guide id="6" pos="383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EFF787"/>
    <a:srgbClr val="E2F08E"/>
    <a:srgbClr val="0000FF"/>
    <a:srgbClr val="464646"/>
    <a:srgbClr val="7F7F7F"/>
    <a:srgbClr val="0033CC"/>
    <a:srgbClr val="D3EEF5"/>
    <a:srgbClr val="003399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24" autoAdjust="0"/>
    <p:restoredTop sz="99424" autoAdjust="0"/>
  </p:normalViewPr>
  <p:slideViewPr>
    <p:cSldViewPr snapToGrid="0" showGuides="1">
      <p:cViewPr varScale="1">
        <p:scale>
          <a:sx n="93" d="100"/>
          <a:sy n="93" d="100"/>
        </p:scale>
        <p:origin x="1536" y="67"/>
      </p:cViewPr>
      <p:guideLst>
        <p:guide orient="horz"/>
        <p:guide pos="383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/>
          <a:lstStyle>
            <a:lvl1pPr algn="r">
              <a:defRPr sz="1200"/>
            </a:lvl1pPr>
          </a:lstStyle>
          <a:p>
            <a:fld id="{226536B5-72E7-4C92-95F7-2409AA4F39EB}" type="datetimeFigureOut">
              <a:rPr lang="ko-KR" altLang="en-US" smtClean="0"/>
              <a:pPr/>
              <a:t>2018-11-30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78343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9478343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 anchor="b"/>
          <a:lstStyle>
            <a:lvl1pPr algn="r">
              <a:defRPr sz="1200"/>
            </a:lvl1pPr>
          </a:lstStyle>
          <a:p>
            <a:fld id="{72BD1FC1-C086-4E72-9B24-CC91DC76AE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930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/>
          <a:lstStyle>
            <a:lvl1pPr algn="r">
              <a:defRPr sz="1200"/>
            </a:lvl1pPr>
          </a:lstStyle>
          <a:p>
            <a:fld id="{24360442-CB69-4989-B725-04B10FDDF053}" type="datetimeFigureOut">
              <a:rPr lang="ko-KR" altLang="en-US" smtClean="0"/>
              <a:pPr/>
              <a:t>2018-11-30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7713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19" tIns="46360" rIns="92719" bIns="4636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1" y="4740039"/>
            <a:ext cx="5486400" cy="4490561"/>
          </a:xfrm>
          <a:prstGeom prst="rect">
            <a:avLst/>
          </a:prstGeom>
        </p:spPr>
        <p:txBody>
          <a:bodyPr vert="horz" lIns="92719" tIns="46360" rIns="92719" bIns="4636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78343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478343"/>
            <a:ext cx="2971800" cy="498952"/>
          </a:xfrm>
          <a:prstGeom prst="rect">
            <a:avLst/>
          </a:prstGeom>
        </p:spPr>
        <p:txBody>
          <a:bodyPr vert="horz" lIns="92719" tIns="46360" rIns="92719" bIns="46360" rtlCol="0" anchor="b"/>
          <a:lstStyle>
            <a:lvl1pPr algn="r">
              <a:defRPr sz="1200"/>
            </a:lvl1pPr>
          </a:lstStyle>
          <a:p>
            <a:fld id="{7E852868-47A8-458A-94AF-A2C9194308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1565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33450" y="747713"/>
            <a:ext cx="4991100" cy="37433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467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4393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366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  <a:lvl2pPr>
              <a:defRPr>
                <a:latin typeface="나눔고딕" pitchFamily="50" charset="-127"/>
                <a:ea typeface="나눔고딕" pitchFamily="50" charset="-127"/>
              </a:defRPr>
            </a:lvl2pPr>
            <a:lvl3pPr>
              <a:defRPr>
                <a:latin typeface="나눔고딕" pitchFamily="50" charset="-127"/>
                <a:ea typeface="나눔고딕" pitchFamily="50" charset="-127"/>
              </a:defRPr>
            </a:lvl3pPr>
            <a:lvl4pPr>
              <a:defRPr>
                <a:latin typeface="나눔고딕" pitchFamily="50" charset="-127"/>
                <a:ea typeface="나눔고딕" pitchFamily="50" charset="-127"/>
              </a:defRPr>
            </a:lvl4pPr>
            <a:lvl5pPr>
              <a:defRPr>
                <a:latin typeface="나눔고딕" pitchFamily="50" charset="-127"/>
                <a:ea typeface="나눔고딕" pitchFamily="50" charset="-127"/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427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hyperlink" Target="http://www.gbattery.com/?home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 userDrawn="1"/>
        </p:nvCxnSpPr>
        <p:spPr>
          <a:xfrm>
            <a:off x="364801" y="6379211"/>
            <a:ext cx="8406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SEBANG 세방전지">
            <a:hlinkClick r:id="rId5"/>
          </p:cNvPr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68363" y="6452289"/>
            <a:ext cx="787124" cy="302740"/>
          </a:xfrm>
          <a:prstGeom prst="rect">
            <a:avLst/>
          </a:prstGeom>
          <a:noFill/>
        </p:spPr>
      </p:pic>
      <p:sp>
        <p:nvSpPr>
          <p:cNvPr id="10" name="부제목 2"/>
          <p:cNvSpPr txBox="1">
            <a:spLocks/>
          </p:cNvSpPr>
          <p:nvPr userDrawn="1"/>
        </p:nvSpPr>
        <p:spPr>
          <a:xfrm>
            <a:off x="264461" y="6387291"/>
            <a:ext cx="6721224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This</a:t>
            </a:r>
            <a:r>
              <a:rPr lang="ko-KR" altLang="en-US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information is confidential and was prepared by SEBANG GLOBAL </a:t>
            </a:r>
            <a:r>
              <a:rPr lang="en-US" altLang="ko-KR" sz="800" spc="-2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BATTERY CO,LTD. </a:t>
            </a:r>
            <a:r>
              <a:rPr lang="en-US" altLang="ko-KR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It is not to be relied on by any 3</a:t>
            </a:r>
            <a:r>
              <a:rPr lang="en-US" altLang="ko-KR" sz="800" spc="-20" baseline="3000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rd</a:t>
            </a:r>
            <a:r>
              <a:rPr lang="en-US" altLang="ko-KR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 party without SEBANG GLOBAL BATTERY ’s prior </a:t>
            </a:r>
            <a:r>
              <a:rPr lang="en-US" altLang="ko-KR" sz="800" spc="-2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written consent.</a:t>
            </a:r>
            <a:endParaRPr lang="ko-KR" altLang="en-US" sz="800" u="sng" spc="-20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4518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1491" y="331599"/>
            <a:ext cx="5280455" cy="349144"/>
          </a:xfrm>
          <a:ln>
            <a:noFill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2000" b="1" spc="-51" dirty="0" err="1" smtClean="0">
                <a:solidFill>
                  <a:schemeClr val="tx1"/>
                </a:solidFill>
              </a:rPr>
              <a:t>제이스</a:t>
            </a:r>
            <a:r>
              <a:rPr lang="en-US" altLang="ko-KR" sz="2000" b="1" spc="-51" dirty="0" smtClean="0">
                <a:solidFill>
                  <a:schemeClr val="tx1"/>
                </a:solidFill>
              </a:rPr>
              <a:t>GC </a:t>
            </a:r>
            <a:r>
              <a:rPr lang="ko-KR" altLang="en-US" sz="2000" b="1" spc="-51" dirty="0" smtClean="0">
                <a:solidFill>
                  <a:schemeClr val="tx1"/>
                </a:solidFill>
              </a:rPr>
              <a:t>백 </a:t>
            </a:r>
            <a:r>
              <a:rPr lang="ko-KR" altLang="en-US" sz="2000" b="1" spc="-51" dirty="0" err="1" smtClean="0">
                <a:solidFill>
                  <a:schemeClr val="tx1"/>
                </a:solidFill>
              </a:rPr>
              <a:t>카트용</a:t>
            </a:r>
            <a:r>
              <a:rPr lang="ko-KR" altLang="en-US" sz="2000" b="1" spc="-51" dirty="0" smtClean="0">
                <a:solidFill>
                  <a:schemeClr val="tx1"/>
                </a:solidFill>
              </a:rPr>
              <a:t> </a:t>
            </a:r>
            <a:r>
              <a:rPr lang="en-US" altLang="ko-KR" sz="2000" b="1" spc="-51" dirty="0" smtClean="0">
                <a:solidFill>
                  <a:schemeClr val="tx1"/>
                </a:solidFill>
              </a:rPr>
              <a:t>L-1281 </a:t>
            </a:r>
            <a:r>
              <a:rPr lang="ko-KR" altLang="en-US" sz="2000" b="1" spc="-51" dirty="0" smtClean="0">
                <a:solidFill>
                  <a:schemeClr val="tx1"/>
                </a:solidFill>
              </a:rPr>
              <a:t>점검 결과</a:t>
            </a:r>
            <a:endParaRPr lang="en-US" altLang="ko-KR" sz="2000" b="1" spc="-51" dirty="0">
              <a:solidFill>
                <a:schemeClr val="tx1"/>
              </a:solidFill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74246" y="778850"/>
            <a:ext cx="8406000" cy="0"/>
          </a:xfrm>
          <a:prstGeom prst="line">
            <a:avLst/>
          </a:prstGeom>
          <a:ln w="635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14"/>
            <a:ext cx="811998" cy="776536"/>
          </a:xfrm>
          <a:prstGeom prst="rect">
            <a:avLst/>
          </a:prstGeom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75779"/>
              </p:ext>
            </p:extLst>
          </p:nvPr>
        </p:nvGraphicFramePr>
        <p:xfrm>
          <a:off x="596104" y="2496068"/>
          <a:ext cx="8136004" cy="3801767"/>
        </p:xfrm>
        <a:graphic>
          <a:graphicData uri="http://schemas.openxmlformats.org/drawingml/2006/table">
            <a:tbl>
              <a:tblPr/>
              <a:tblGrid>
                <a:gridCol w="496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7104">
                  <a:extLst>
                    <a:ext uri="{9D8B030D-6E8A-4147-A177-3AD203B41FA5}">
                      <a16:colId xmlns:a16="http://schemas.microsoft.com/office/drawing/2014/main" val="2525765178"/>
                    </a:ext>
                  </a:extLst>
                </a:gridCol>
                <a:gridCol w="1049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6195">
                  <a:extLst>
                    <a:ext uri="{9D8B030D-6E8A-4147-A177-3AD203B41FA5}">
                      <a16:colId xmlns:a16="http://schemas.microsoft.com/office/drawing/2014/main" val="913895965"/>
                    </a:ext>
                  </a:extLst>
                </a:gridCol>
                <a:gridCol w="7157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07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37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8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78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30876">
                  <a:extLst>
                    <a:ext uri="{9D8B030D-6E8A-4147-A177-3AD203B41FA5}">
                      <a16:colId xmlns:a16="http://schemas.microsoft.com/office/drawing/2014/main" val="1041400875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전지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NO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Cart no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Lot.no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전압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(V)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 Cell</a:t>
                      </a:r>
                      <a:endParaRPr lang="en-US" sz="1200" b="1" dirty="0">
                        <a:solidFill>
                          <a:schemeClr val="accent1">
                            <a:lumMod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 Cell</a:t>
                      </a:r>
                      <a:endParaRPr lang="en-US" sz="1200" b="1" dirty="0">
                        <a:solidFill>
                          <a:schemeClr val="accent1">
                            <a:lumMod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 Cell</a:t>
                      </a:r>
                      <a:endParaRPr lang="en-US" sz="1200" b="1" dirty="0">
                        <a:solidFill>
                          <a:schemeClr val="accent1">
                            <a:lumMod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 Cell</a:t>
                      </a:r>
                      <a:endParaRPr lang="en-US" sz="1200" b="1" dirty="0">
                        <a:solidFill>
                          <a:schemeClr val="accent1">
                            <a:lumMod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 Cell</a:t>
                      </a:r>
                      <a:endParaRPr lang="en-US" sz="1200" b="1" dirty="0">
                        <a:solidFill>
                          <a:schemeClr val="accent1">
                            <a:lumMod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 Cell</a:t>
                      </a:r>
                      <a:endParaRPr lang="en-US" sz="1200" b="1" dirty="0">
                        <a:solidFill>
                          <a:schemeClr val="accent1">
                            <a:lumMod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accent1">
                              <a:lumMod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비교</a:t>
                      </a:r>
                      <a:endParaRPr lang="en-US" sz="1200" b="1" dirty="0">
                        <a:solidFill>
                          <a:schemeClr val="accent1">
                            <a:lumMod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13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7K(11)17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12.12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1.110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11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7K(11)17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12.24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1.225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1.230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1.210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847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7K(11)17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12.62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1.280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1.280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1.280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1.280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1.130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722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7K(11)17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12.44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1.280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1.290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1.290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1.290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1.160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722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7K(11)17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12.29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1.180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1.190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1.160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1.140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7K(11)17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12.26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1.190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8577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12.11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1.110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1.230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1.260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1.260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7135744"/>
                  </a:ext>
                </a:extLst>
              </a:tr>
              <a:tr h="212909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11.92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1.170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1.250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1.160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4924961"/>
                  </a:ext>
                </a:extLst>
              </a:tr>
              <a:tr h="12677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11.42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1.160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9249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11.62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1.290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1.300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1.310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98721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12.96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1.310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1.330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1.330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+mn-ea"/>
                        </a:rPr>
                        <a:t>이상 無</a:t>
                      </a:r>
                      <a:endParaRPr lang="en-US" sz="1200" b="1" dirty="0">
                        <a:solidFill>
                          <a:srgbClr val="0070C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30769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12.95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1.320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맑은 고딕" pitchFamily="50" charset="-127"/>
                          <a:ea typeface="+mn-ea"/>
                        </a:rPr>
                        <a:t>이상 無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9910250"/>
                  </a:ext>
                </a:extLst>
              </a:tr>
              <a:tr h="10224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13.44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1.250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1.250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1.180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66215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14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7J(10)19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13.46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1.100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1.240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1.260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1.250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rgbClr val="3333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1.250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이상</a:t>
                      </a:r>
                      <a:endParaRPr lang="en-US" sz="1200" b="1" dirty="0">
                        <a:solidFill>
                          <a:srgbClr val="3333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7501860"/>
                  </a:ext>
                </a:extLst>
              </a:tr>
              <a:tr h="342436">
                <a:tc gridSpan="11">
                  <a:txBody>
                    <a:bodyPr/>
                    <a:lstStyle/>
                    <a:p>
                      <a:pPr marL="0" marR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 비중 </a:t>
                      </a:r>
                      <a:r>
                        <a:rPr lang="ko-KR" altLang="en-US" sz="1200" b="1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이상전지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8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번 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Cart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를 제외한 총 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12EA</a:t>
                      </a:r>
                      <a:r>
                        <a:rPr lang="en-US" altLang="ko-KR" sz="12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 1</a:t>
                      </a:r>
                      <a:r>
                        <a:rPr lang="ko-KR" altLang="en-US" sz="12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번</a:t>
                      </a:r>
                      <a:r>
                        <a:rPr lang="en-US" altLang="ko-KR" sz="12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,6</a:t>
                      </a:r>
                      <a:r>
                        <a:rPr lang="ko-KR" altLang="en-US" sz="12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번</a:t>
                      </a:r>
                      <a:r>
                        <a:rPr lang="en-US" altLang="ko-KR" sz="1200" b="1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Cell </a:t>
                      </a:r>
                      <a:r>
                        <a:rPr lang="ko-KR" altLang="en-US" sz="1200" b="1" baseline="0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저비중</a:t>
                      </a:r>
                      <a:endParaRPr lang="en-US" altLang="ko-KR" sz="1200" b="1" baseline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US" altLang="ko-KR" sz="1200" b="1" baseline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3333FF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3333FF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부제목 2"/>
          <p:cNvSpPr txBox="1">
            <a:spLocks/>
          </p:cNvSpPr>
          <p:nvPr/>
        </p:nvSpPr>
        <p:spPr>
          <a:xfrm>
            <a:off x="366578" y="862945"/>
            <a:ext cx="5280455" cy="1633123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AutoNum type="arabicPeriod"/>
            </a:pPr>
            <a:r>
              <a:rPr lang="ko-KR" altLang="en-US" sz="1400" b="1" spc="-51" dirty="0" smtClean="0">
                <a:solidFill>
                  <a:schemeClr val="tx1"/>
                </a:solidFill>
              </a:rPr>
              <a:t>점검 일자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: 2018.11.29</a:t>
            </a:r>
          </a:p>
          <a:p>
            <a:pPr marL="342900" indent="-342900" algn="l">
              <a:buAutoNum type="arabicPeriod"/>
            </a:pPr>
            <a:r>
              <a:rPr lang="ko-KR" altLang="en-US" sz="1400" b="1" spc="-51" dirty="0" smtClean="0">
                <a:solidFill>
                  <a:schemeClr val="tx1"/>
                </a:solidFill>
              </a:rPr>
              <a:t>골프장 정보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spc="-51" dirty="0" err="1" smtClean="0">
                <a:solidFill>
                  <a:schemeClr val="tx1"/>
                </a:solidFill>
              </a:rPr>
              <a:t>제이스</a:t>
            </a:r>
            <a:r>
              <a:rPr lang="ko-KR" altLang="en-US" sz="1400" b="1" spc="-51" dirty="0" smtClean="0">
                <a:solidFill>
                  <a:schemeClr val="tx1"/>
                </a:solidFill>
              </a:rPr>
              <a:t> 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GC 18Hole </a:t>
            </a:r>
            <a:r>
              <a:rPr lang="ko-KR" altLang="en-US" sz="1400" b="1" spc="-51" dirty="0" err="1" smtClean="0">
                <a:solidFill>
                  <a:schemeClr val="tx1"/>
                </a:solidFill>
              </a:rPr>
              <a:t>퍼블릭</a:t>
            </a:r>
            <a:endParaRPr lang="en-US" altLang="ko-KR" sz="1400" b="1" spc="-5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rabicPeriod"/>
            </a:pPr>
            <a:r>
              <a:rPr lang="ko-KR" altLang="en-US" sz="1400" b="1" spc="-51" dirty="0" smtClean="0">
                <a:solidFill>
                  <a:schemeClr val="tx1"/>
                </a:solidFill>
              </a:rPr>
              <a:t>카트 종류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spc="-51" dirty="0" smtClean="0">
                <a:solidFill>
                  <a:schemeClr val="tx1"/>
                </a:solidFill>
              </a:rPr>
              <a:t>백 </a:t>
            </a:r>
            <a:r>
              <a:rPr lang="ko-KR" altLang="en-US" sz="1400" b="1" spc="-51" dirty="0" err="1" smtClean="0">
                <a:solidFill>
                  <a:schemeClr val="tx1"/>
                </a:solidFill>
              </a:rPr>
              <a:t>카트용</a:t>
            </a:r>
            <a:r>
              <a:rPr lang="ko-KR" altLang="en-US" sz="1400" b="1" spc="-51" dirty="0" smtClean="0">
                <a:solidFill>
                  <a:schemeClr val="tx1"/>
                </a:solidFill>
              </a:rPr>
              <a:t> 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(L-1281 2EA </a:t>
            </a:r>
            <a:r>
              <a:rPr lang="ko-KR" altLang="en-US" sz="1400" b="1" spc="-51" dirty="0" smtClean="0">
                <a:solidFill>
                  <a:schemeClr val="tx1"/>
                </a:solidFill>
              </a:rPr>
              <a:t>설치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)</a:t>
            </a:r>
          </a:p>
          <a:p>
            <a:pPr marL="342900" indent="-342900" algn="l">
              <a:buAutoNum type="arabicPeriod"/>
            </a:pPr>
            <a:r>
              <a:rPr lang="ko-KR" altLang="en-US" sz="1400" b="1" spc="-51" dirty="0" err="1" smtClean="0">
                <a:solidFill>
                  <a:schemeClr val="tx1"/>
                </a:solidFill>
              </a:rPr>
              <a:t>납품정보</a:t>
            </a:r>
            <a:r>
              <a:rPr lang="ko-KR" altLang="en-US" sz="1400" b="1" spc="-51" dirty="0" smtClean="0">
                <a:solidFill>
                  <a:schemeClr val="tx1"/>
                </a:solidFill>
              </a:rPr>
              <a:t> 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: 2017.12.05  44EA </a:t>
            </a:r>
            <a:r>
              <a:rPr lang="ko-KR" altLang="en-US" sz="1400" b="1" spc="-51" dirty="0" smtClean="0">
                <a:solidFill>
                  <a:schemeClr val="tx1"/>
                </a:solidFill>
              </a:rPr>
              <a:t>납품</a:t>
            </a:r>
            <a:endParaRPr lang="en-US" altLang="ko-KR" sz="1400" b="1" spc="-5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rabicPeriod"/>
            </a:pPr>
            <a:r>
              <a:rPr lang="ko-KR" altLang="en-US" sz="1400" b="1" spc="-51" dirty="0" smtClean="0">
                <a:solidFill>
                  <a:schemeClr val="tx1"/>
                </a:solidFill>
              </a:rPr>
              <a:t>문제 수량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: 14 EA(L/N: 17.10.19, </a:t>
            </a:r>
            <a:r>
              <a:rPr lang="ko-KR" altLang="en-US" sz="1400" b="1" spc="-51" dirty="0" smtClean="0">
                <a:solidFill>
                  <a:schemeClr val="tx1"/>
                </a:solidFill>
              </a:rPr>
              <a:t>및  </a:t>
            </a:r>
            <a:r>
              <a:rPr lang="en-US" altLang="ko-KR" sz="1400" b="1" spc="-51" dirty="0" smtClean="0">
                <a:solidFill>
                  <a:schemeClr val="tx1"/>
                </a:solidFill>
              </a:rPr>
              <a:t>17.11.17)</a:t>
            </a:r>
          </a:p>
          <a:p>
            <a:pPr marL="342900" indent="-342900" algn="l">
              <a:buAutoNum type="arabicPeriod"/>
            </a:pPr>
            <a:r>
              <a:rPr lang="ko-KR" altLang="en-US" sz="1400" b="1" spc="-51" dirty="0" smtClean="0">
                <a:solidFill>
                  <a:schemeClr val="tx1"/>
                </a:solidFill>
              </a:rPr>
              <a:t>점검 결과</a:t>
            </a:r>
            <a:endParaRPr lang="en-US" altLang="ko-KR" sz="1400" b="1" spc="-5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52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75000"/>
          </a:schemeClr>
        </a:solidFill>
        <a:ln w="12700" cap="flat" cmpd="sng" algn="ctr">
          <a:noFill/>
          <a:prstDash val="solid"/>
          <a:miter lim="800000"/>
        </a:ln>
        <a:effectLst/>
      </a:spPr>
      <a:bodyPr rtlCol="0" anchor="ctr"/>
      <a:lstStyle>
        <a:defPPr algn="ctr" eaLnBrk="0" fontAlgn="base" latinLnBrk="0" hangingPunct="0">
          <a:spcBef>
            <a:spcPct val="30000"/>
          </a:spcBef>
          <a:spcAft>
            <a:spcPct val="0"/>
          </a:spcAft>
          <a:buClr>
            <a:srgbClr val="3F3F3F"/>
          </a:buClr>
          <a:buSzPct val="90000"/>
          <a:buFont typeface="Wingdings" pitchFamily="2" charset="2"/>
          <a:buNone/>
          <a:defRPr kumimoji="1" sz="2400" b="1" kern="0" dirty="0" err="1" smtClean="0">
            <a:latin typeface="나눔고딕" panose="020D0604000000000000" pitchFamily="50" charset="-127"/>
            <a:ea typeface="나눔고딕" panose="020D0604000000000000" pitchFamily="50" charset="-127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21837</TotalTime>
  <Words>242</Words>
  <Application>Microsoft Office PowerPoint</Application>
  <PresentationFormat>화면 슬라이드 쇼(4:3)</PresentationFormat>
  <Paragraphs>174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나눔고딕</vt:lpstr>
      <vt:lpstr>맑은 고딕</vt:lpstr>
      <vt:lpstr>Arial</vt:lpstr>
      <vt:lpstr>2_Office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Windows 사용자</cp:lastModifiedBy>
  <cp:revision>10755</cp:revision>
  <cp:lastPrinted>2018-05-11T08:18:23Z</cp:lastPrinted>
  <dcterms:created xsi:type="dcterms:W3CDTF">2016-01-18T01:52:28Z</dcterms:created>
  <dcterms:modified xsi:type="dcterms:W3CDTF">2018-11-30T01:11:36Z</dcterms:modified>
</cp:coreProperties>
</file>