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0" r:id="rId3"/>
    <p:sldId id="272" r:id="rId4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152" y="4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1" y="1590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86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4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8161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6" r:id="rId12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174875" y="836613"/>
            <a:ext cx="522605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lang="ko-KR" altLang="en-US" sz="4000" b="1" u="sng" dirty="0">
                <a:latin typeface="HY헤드라인M" pitchFamily="18" charset="-127"/>
                <a:ea typeface="HY헤드라인M" pitchFamily="18" charset="-127"/>
              </a:rPr>
              <a:t>축전지 점검결과 </a:t>
            </a:r>
            <a:endParaRPr lang="en-US" altLang="ko-KR" sz="4000" b="1" u="sng" dirty="0">
              <a:latin typeface="HY헤드라인M" pitchFamily="18" charset="-127"/>
              <a:ea typeface="HY헤드라인M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200" b="1" u="sng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수완 </a:t>
            </a:r>
            <a:r>
              <a:rPr lang="ko-KR" altLang="en-US" sz="3200" b="1" u="sng" dirty="0" err="1" smtClean="0">
                <a:latin typeface="HY헤드라인M" pitchFamily="18" charset="-127"/>
                <a:ea typeface="HY헤드라인M" pitchFamily="18" charset="-127"/>
              </a:rPr>
              <a:t>센트럴병원</a:t>
            </a:r>
            <a:r>
              <a:rPr lang="en-US" altLang="ko-KR" sz="3200" b="1" u="sng" dirty="0" smtClean="0">
                <a:latin typeface="HY헤드라인M" pitchFamily="18" charset="-127"/>
                <a:ea typeface="HY헤드라인M" pitchFamily="18" charset="-127"/>
              </a:rPr>
              <a:t>]</a:t>
            </a:r>
            <a:endParaRPr lang="ko-KR" altLang="en-US" sz="3200" b="1" u="sng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2019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01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22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675" y="733335"/>
            <a:ext cx="94789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1. </a:t>
            </a:r>
            <a:r>
              <a:rPr lang="ko-KR" altLang="en-US" sz="1200" b="1" dirty="0">
                <a:solidFill>
                  <a:srgbClr val="000000"/>
                </a:solidFill>
              </a:rPr>
              <a:t>점검일자</a:t>
            </a:r>
            <a:r>
              <a:rPr lang="en-US" altLang="ko-KR" sz="1200" b="1" dirty="0">
                <a:solidFill>
                  <a:srgbClr val="000000"/>
                </a:solidFill>
              </a:rPr>
              <a:t>: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2019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년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 01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월 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22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일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endParaRPr lang="ko-KR" altLang="en-US" sz="1200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2.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점검장소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: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수완센트럴병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원</a:t>
            </a:r>
            <a:endParaRPr lang="ko-KR" altLang="en-US" sz="1200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3</a:t>
            </a:r>
            <a:r>
              <a:rPr lang="en-US" altLang="ko-KR" sz="1200" b="1" dirty="0">
                <a:solidFill>
                  <a:srgbClr val="000000"/>
                </a:solidFill>
              </a:rPr>
              <a:t>. </a:t>
            </a:r>
            <a:r>
              <a:rPr lang="ko-KR" altLang="en-US" sz="1200" b="1" dirty="0">
                <a:solidFill>
                  <a:srgbClr val="000000"/>
                </a:solidFill>
              </a:rPr>
              <a:t>점 검 자</a:t>
            </a:r>
            <a:r>
              <a:rPr lang="en-US" altLang="ko-KR" sz="1200" b="1" dirty="0">
                <a:solidFill>
                  <a:srgbClr val="000000"/>
                </a:solidFill>
              </a:rPr>
              <a:t>: </a:t>
            </a:r>
            <a:r>
              <a:rPr lang="ko-KR" altLang="en-US" sz="1200" b="1" dirty="0" err="1">
                <a:solidFill>
                  <a:srgbClr val="000000"/>
                </a:solidFill>
              </a:rPr>
              <a:t>세방전지</a:t>
            </a:r>
            <a:r>
              <a:rPr lang="en-US" altLang="ko-KR" sz="1200" b="1" dirty="0">
                <a:solidFill>
                  <a:srgbClr val="000000"/>
                </a:solidFill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</a:rPr>
              <a:t>주</a:t>
            </a:r>
            <a:r>
              <a:rPr lang="en-US" altLang="ko-KR" sz="1200" b="1" dirty="0">
                <a:solidFill>
                  <a:srgbClr val="000000"/>
                </a:solidFill>
              </a:rPr>
              <a:t>)</a:t>
            </a:r>
            <a:r>
              <a:rPr lang="ko-KR" altLang="en-US" sz="1200" b="1" dirty="0">
                <a:solidFill>
                  <a:srgbClr val="000000"/>
                </a:solidFill>
              </a:rPr>
              <a:t> </a:t>
            </a:r>
            <a:r>
              <a:rPr lang="en-US" altLang="ko-KR" sz="1200" b="1" dirty="0">
                <a:solidFill>
                  <a:srgbClr val="00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CS</a:t>
            </a:r>
            <a:r>
              <a:rPr lang="ko-KR" altLang="en-US" sz="1200" b="1" dirty="0">
                <a:solidFill>
                  <a:srgbClr val="000000"/>
                </a:solidFill>
              </a:rPr>
              <a:t>팀  박성철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차장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endParaRPr lang="ko-KR" altLang="en-US" sz="1200" dirty="0"/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4. </a:t>
            </a:r>
            <a:r>
              <a:rPr lang="ko-KR" altLang="en-US" sz="1200" b="1" dirty="0">
                <a:solidFill>
                  <a:srgbClr val="000000"/>
                </a:solidFill>
              </a:rPr>
              <a:t>점검결과 및 소견</a:t>
            </a:r>
            <a:endParaRPr lang="ko-KR" altLang="en-US" sz="900" dirty="0">
              <a:solidFill>
                <a:srgbClr val="800000"/>
              </a:solidFill>
            </a:endParaRPr>
          </a:p>
        </p:txBody>
      </p:sp>
      <p:sp>
        <p:nvSpPr>
          <p:cNvPr id="4" name="Rectangle 79"/>
          <p:cNvSpPr>
            <a:spLocks noChangeArrowheads="1"/>
          </p:cNvSpPr>
          <p:nvPr/>
        </p:nvSpPr>
        <p:spPr bwMode="auto">
          <a:xfrm>
            <a:off x="0" y="67024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ko-KR"/>
          </a:p>
        </p:txBody>
      </p:sp>
      <p:graphicFrame>
        <p:nvGraphicFramePr>
          <p:cNvPr id="5" name="Group 7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6044127"/>
              </p:ext>
            </p:extLst>
          </p:nvPr>
        </p:nvGraphicFramePr>
        <p:xfrm>
          <a:off x="192949" y="1945503"/>
          <a:ext cx="9536896" cy="2635623"/>
        </p:xfrm>
        <a:graphic>
          <a:graphicData uri="http://schemas.openxmlformats.org/drawingml/2006/table">
            <a:tbl>
              <a:tblPr/>
              <a:tblGrid>
                <a:gridCol w="687070"/>
                <a:gridCol w="815657"/>
                <a:gridCol w="687070"/>
                <a:gridCol w="687070"/>
                <a:gridCol w="687070"/>
                <a:gridCol w="652145"/>
                <a:gridCol w="953770"/>
                <a:gridCol w="3776345"/>
                <a:gridCol w="590699"/>
              </a:tblGrid>
              <a:tr h="23791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설치장소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제품명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설치수량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설치일자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점검결과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점검소견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 고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379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전 </a:t>
                      </a: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압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(V)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내부저항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en-US" altLang="ko-KR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mΩ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199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UPS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100KVA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ITX 250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30EA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’15.06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2-3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13.27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13.43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3.07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~6.36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▶기대수명경과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-.Total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충전전압은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398.6V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13.29V/CELL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 양호하나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 경과 상태로 내부저항 편차가 크게 발생됨에 따라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정상작동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불가 우려되므로  배터리 교체가 필요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교체要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9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정류기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ITX 120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‘15.06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2~3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13.12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~13.16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4.51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~7.83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▶기대수명경과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-.Total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충전전압은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118.3V (13.14V/CELL)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 양호하나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 경과 상태로 내부저항 편차가 크게 발생됨에 따라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정상작동 불가 우려되므로  배터리 교체가 필요 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교체要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9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비상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발전기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RP 200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2EA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’15.06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2~3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13.39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13.40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3.29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5.34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▶기대수명경과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-.Total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충전전압은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26.79V (13.39V/CELL)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 양호하나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 경과 상태로 내부저항 편차가 크게 발생됨에 따라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정상작동 불가 우려되므로  배터리 교체가 필요 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교체要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-15875" y="36513"/>
            <a:ext cx="3136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>
                <a:latin typeface="HY헤드라인M" pitchFamily="18" charset="-127"/>
                <a:ea typeface="HY헤드라인M" pitchFamily="18" charset="-127"/>
              </a:rPr>
              <a:t>배터리 점검결과</a:t>
            </a:r>
          </a:p>
        </p:txBody>
      </p:sp>
      <p:sp>
        <p:nvSpPr>
          <p:cNvPr id="7" name="슬라이드 번호 개체 틀 14"/>
          <p:cNvSpPr txBox="1">
            <a:spLocks/>
          </p:cNvSpPr>
          <p:nvPr/>
        </p:nvSpPr>
        <p:spPr bwMode="auto">
          <a:xfrm>
            <a:off x="2613025" y="6553200"/>
            <a:ext cx="23114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60C6F2-2217-4E51-B892-679A88BF0B3F}" type="slidenum">
              <a:rPr kumimoji="0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82128" y="4781327"/>
            <a:ext cx="956741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5. </a:t>
            </a:r>
            <a:r>
              <a:rPr lang="ko-KR" altLang="en-US" sz="1200" b="1" dirty="0">
                <a:solidFill>
                  <a:srgbClr val="000000"/>
                </a:solidFill>
              </a:rPr>
              <a:t>결론</a:t>
            </a:r>
            <a:endParaRPr lang="en-US" altLang="ko-KR" sz="1200" b="1" dirty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ko-KR" sz="1200" b="1" dirty="0"/>
              <a:t>-.</a:t>
            </a:r>
            <a:r>
              <a:rPr lang="ko-KR" altLang="en-US" sz="1200" b="1" dirty="0"/>
              <a:t>현재 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UPS, </a:t>
            </a:r>
            <a:r>
              <a:rPr lang="ko-KR" altLang="en-US" sz="1200" b="1" dirty="0" smtClean="0"/>
              <a:t>정류기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비상발전기용 </a:t>
            </a:r>
            <a:r>
              <a:rPr lang="ko-KR" altLang="en-US" sz="1200" b="1" dirty="0" smtClean="0"/>
              <a:t>배터리는 기대수명을 경과한 상태로서 </a:t>
            </a:r>
            <a:r>
              <a:rPr lang="ko-KR" altLang="en-US" sz="1200" b="1" dirty="0" smtClean="0"/>
              <a:t> 내부저항 편차가 발생됨에 따라 지속 사용 시 급격한 </a:t>
            </a:r>
            <a:endParaRPr lang="en-US" altLang="ko-KR" sz="12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/>
              <a:t> </a:t>
            </a: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용량저하로 정상운용이 불가 할 수 있으므로</a:t>
            </a:r>
            <a:r>
              <a:rPr lang="en-US" altLang="ko-KR" sz="1200" b="1" dirty="0" smtClean="0"/>
              <a:t> 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배터리 교체가 필요 합니다</a:t>
            </a:r>
            <a:r>
              <a:rPr lang="en-US" altLang="ko-KR" sz="1200" b="1" dirty="0" smtClean="0"/>
              <a:t>.</a:t>
            </a:r>
            <a:endParaRPr lang="en-US" altLang="ko-KR" sz="12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▶기대수명에 도달</a:t>
            </a:r>
            <a:r>
              <a:rPr lang="en-US" altLang="ko-KR" sz="1200" b="1" dirty="0" smtClean="0"/>
              <a:t>,  </a:t>
            </a:r>
            <a:r>
              <a:rPr lang="ko-KR" altLang="en-US" sz="1200" b="1" dirty="0" smtClean="0"/>
              <a:t>수명이 종료된 배터리를  지속사용 시  배터리 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파열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폭발</a:t>
            </a:r>
            <a:r>
              <a:rPr lang="en-US" altLang="ko-KR" sz="1200" b="1" dirty="0" smtClean="0"/>
              <a:t>), </a:t>
            </a:r>
            <a:r>
              <a:rPr lang="ko-KR" altLang="en-US" sz="1200" b="1" dirty="0" smtClean="0"/>
              <a:t>화재 가 발생될 수 있으므로  안정적인 운용을 위해 </a:t>
            </a:r>
            <a:endParaRPr lang="en-US" altLang="ko-KR" sz="12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/>
              <a:t>    </a:t>
            </a:r>
            <a:r>
              <a:rPr lang="ko-KR" altLang="en-US" sz="1200" b="1" dirty="0" smtClean="0"/>
              <a:t>배터리 교체가  필요 합니다</a:t>
            </a:r>
            <a:r>
              <a:rPr lang="en-US" altLang="ko-KR" sz="1200" b="1" dirty="0" smtClean="0"/>
              <a:t>.</a:t>
            </a:r>
            <a:endParaRPr lang="en-US" altLang="ko-KR" sz="1200" b="1" dirty="0"/>
          </a:p>
        </p:txBody>
      </p:sp>
    </p:spTree>
    <p:extLst>
      <p:ext uri="{BB962C8B-B14F-4D97-AF65-F5344CB8AC3E}">
        <p14:creationId xmlns:p14="http://schemas.microsoft.com/office/powerpoint/2010/main" xmlns="" val="447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12"/>
          <p:cNvSpPr txBox="1">
            <a:spLocks noChangeArrowheads="1"/>
          </p:cNvSpPr>
          <p:nvPr/>
        </p:nvSpPr>
        <p:spPr bwMode="auto">
          <a:xfrm>
            <a:off x="-15875" y="36489"/>
            <a:ext cx="313579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배터리 점검결과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16463" y="764704"/>
            <a:ext cx="9595066" cy="4916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1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축전지 수명말기 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현상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기대수명 경과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축전지는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수명말기에 아래와 같이 내부 현상이 발생됩니다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①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만곡현상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휨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경화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굳음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극군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(Strap)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부식 및 성장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카바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Crack)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극판절손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, Cell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간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전압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산포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내부저항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불균일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편차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등 발생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②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양극판과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음극판의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부식으로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셀페이션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100" dirty="0" err="1" smtClean="0">
                <a:latin typeface="굴림" pitchFamily="50" charset="-127"/>
                <a:ea typeface="굴림" pitchFamily="50" charset="-127"/>
              </a:rPr>
              <a:t>Sulfation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황산염화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    →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직렬연결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Cell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간 전압편차발생 및 전압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Hunting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으로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(Cell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간 산포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발생등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기타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급격한 전압강하가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발생되어 부하사용 중 전원이 중단 됩니다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③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양극판의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색상의 검정색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진갈색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으로 변색 및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활물질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탈락발생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.(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열화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④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전지 과열로 인한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내부극판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열화로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활탈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등 수명종료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과충전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고비중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).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⑤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전지 수명말기 시 가스과다 방출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효율저하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에 따른 단자부식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부동충전전압</a:t>
            </a:r>
            <a:endParaRPr lang="en-US" altLang="ko-KR" sz="11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▶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RP Type : 13.3±0.1V ×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수량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ESH </a:t>
            </a:r>
            <a:r>
              <a:rPr lang="en-US" altLang="ko-KR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Type   : 13.4±0.1V × </a:t>
            </a:r>
            <a:r>
              <a:rPr lang="ko-KR" altLang="en-US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ko-KR" altLang="en-US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수량</a:t>
            </a: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축전지의 부동 충전전압 설정불량은 전지의 수명저하와 문제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화재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파열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등을 발생시킬 수 있으므로 축전지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Type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별 충전전압 재 설정과 </a:t>
            </a: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주기적 </a:t>
            </a:r>
            <a:r>
              <a:rPr lang="ko-KR" altLang="en-US" sz="1100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점검등이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필요합니다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3)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사용환경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온도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에 따른 충전전압 보상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배터리 사용환경 관리 온도는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25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 기준이며 관리온도 유지를 위해 적절한 환기 및 냉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난방장치가 필요하며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관리온도 변화 시 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충전부족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과충전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현상을 방지하기 위해 부동충전 전압 보상이 필요합니다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▶주위온도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℃상승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하강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시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3mV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하향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상향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조정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예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 사용환경 온도가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℃인 경우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ESH-Type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제품 부동충전전압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=13.4V+[(30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℃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-25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℃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)×(-3mV)×6Cell]=13.31V</a:t>
            </a:r>
            <a:endParaRPr lang="ko-KR" altLang="en-US" sz="11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8751834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1084</TotalTime>
  <Words>548</Words>
  <Application>Microsoft Office PowerPoint</Application>
  <PresentationFormat>A4 용지(210x297mm)</PresentationFormat>
  <Paragraphs>91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PSC테마</vt:lpstr>
      <vt:lpstr>슬라이드 0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Master</cp:lastModifiedBy>
  <cp:revision>106</cp:revision>
  <dcterms:created xsi:type="dcterms:W3CDTF">2012-02-23T05:18:06Z</dcterms:created>
  <dcterms:modified xsi:type="dcterms:W3CDTF">2019-01-22T04:54:49Z</dcterms:modified>
</cp:coreProperties>
</file>