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71844FA-7F35-9340-9FDC-4FCBCC1F94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AD115265-9B6E-4BE8-1F62-9987A81621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3613EFE-0F55-0BE4-5A00-FB394DE3EF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6E8D3-F713-417B-A41A-6D4CCC0A3B90}" type="datetimeFigureOut">
              <a:rPr lang="ko-KR" altLang="en-US" smtClean="0"/>
              <a:t>2024-07-30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B1B3F33-F8D0-9968-6D7F-A05C27E13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32BD35-EBC2-3E6F-A801-E3F828CEAE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7E0DE-BCFE-4DFA-A7BE-1884AE7A16D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4714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B39250A-C4B0-14A2-8625-CEB57597E0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6559D03-65A5-1D50-58FD-97B9DAE62B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99B98E6-BA77-274E-6450-B02DC98449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6E8D3-F713-417B-A41A-6D4CCC0A3B90}" type="datetimeFigureOut">
              <a:rPr lang="ko-KR" altLang="en-US" smtClean="0"/>
              <a:t>2024-07-30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9FE23AA-B1B0-97CD-DA93-AC6AAE2EEE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442C8A5-5DA1-384B-DD4D-8C733426E3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7E0DE-BCFE-4DFA-A7BE-1884AE7A16D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3587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2E44B1D-A659-CCB8-FB29-14E829FB18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4D0A3FF-2C55-DD0E-6CE3-934EDE655D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8B62C9C-F447-CF57-FB18-F7D970375A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6E8D3-F713-417B-A41A-6D4CCC0A3B90}" type="datetimeFigureOut">
              <a:rPr lang="ko-KR" altLang="en-US" smtClean="0"/>
              <a:t>2024-07-30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178209C-C145-76F6-17E6-35DBE436EB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4B9D251-9844-8D5D-1159-0D42721E33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7E0DE-BCFE-4DFA-A7BE-1884AE7A16D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70249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84DFC49-746C-F0A7-99F1-5336C4B86E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2043707-B93D-5591-7474-363094E935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1E8A2212-79B7-0DA7-827E-8B719293ED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7140370-C928-C7A5-90B6-5A61449639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6E8D3-F713-417B-A41A-6D4CCC0A3B90}" type="datetimeFigureOut">
              <a:rPr lang="ko-KR" altLang="en-US" smtClean="0"/>
              <a:t>2024-07-30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798E111-4254-4582-2D77-D1FB220A01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FF9BF6A-C670-0D2A-2C0A-045E4287BB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7E0DE-BCFE-4DFA-A7BE-1884AE7A16D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52934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26E632F-46F6-9D27-A2F8-FA9D97C376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44CF0FB-A515-B561-B731-037BB56064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E5558D3E-F15D-E560-92FC-FE73C3E5DC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BD8D1CFD-89B1-57FE-BC13-8C1A8D4070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33CC3C20-2389-F15A-4F1C-AFB4AD13E0D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EE7E6291-5B05-F820-37FD-D550605B26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6E8D3-F713-417B-A41A-6D4CCC0A3B90}" type="datetimeFigureOut">
              <a:rPr lang="ko-KR" altLang="en-US" smtClean="0"/>
              <a:t>2024-07-30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53D01A11-0A74-CBF4-B955-434F80D6EC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86E4CC9F-4CF0-032C-4929-45C9EFCD4D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7E0DE-BCFE-4DFA-A7BE-1884AE7A16D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84185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83B56F2-3716-6BE3-342F-2204B800AB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AB7C8CD-2A87-11EB-025A-F748A97885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6E8D3-F713-417B-A41A-6D4CCC0A3B90}" type="datetimeFigureOut">
              <a:rPr lang="ko-KR" altLang="en-US" smtClean="0"/>
              <a:t>2024-07-30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BD843C32-3AF6-BB04-0A23-356037FA7C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F7246102-BC84-6EE5-5BFB-D54A924C9B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7E0DE-BCFE-4DFA-A7BE-1884AE7A16D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63961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A0106111-76B1-6E82-1496-72D3595946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6E8D3-F713-417B-A41A-6D4CCC0A3B90}" type="datetimeFigureOut">
              <a:rPr lang="ko-KR" altLang="en-US" smtClean="0"/>
              <a:t>2024-07-30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D1C4BCB0-B23A-32E9-0AB7-3B462E8238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C55F501-C0DD-A0A1-608E-5DF77E98AA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7E0DE-BCFE-4DFA-A7BE-1884AE7A16D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3266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F8650AA-7D7F-AD04-AF0E-83E4AE9B9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3E9DEEB-3D22-167C-1E05-2AD7DC6028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28FEDA5-464C-5C88-273D-7938132E4D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F0B5FC7-7779-68FF-CD37-35F6031816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6E8D3-F713-417B-A41A-6D4CCC0A3B90}" type="datetimeFigureOut">
              <a:rPr lang="ko-KR" altLang="en-US" smtClean="0"/>
              <a:t>2024-07-30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F51FABC-1CC8-B795-7FC6-A76D21ABE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E7741D1-B19B-103F-A9DA-8F36E7E095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7E0DE-BCFE-4DFA-A7BE-1884AE7A16D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9010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9B3601C-E21E-097F-BAF3-7C4C5D1A5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67E07918-0316-A281-AB8C-C79DEB9975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B1A5F13-C45B-D7E6-E589-51C81ABFC4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FCD99DE-D16F-93F5-7840-8811EF16D0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6E8D3-F713-417B-A41A-6D4CCC0A3B90}" type="datetimeFigureOut">
              <a:rPr lang="ko-KR" altLang="en-US" smtClean="0"/>
              <a:t>2024-07-30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80D9B3C-477C-9F12-B31B-7DF4CB053A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D1D7A9F-0BFF-1F21-39D6-1A58E3880A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7E0DE-BCFE-4DFA-A7BE-1884AE7A16D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35415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725436C-A82E-56D3-19EA-05A2408A2E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6D80848C-5607-9389-4171-7E526FBB0C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7090C3A-D661-D57D-0679-FA185D5BE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6E8D3-F713-417B-A41A-6D4CCC0A3B90}" type="datetimeFigureOut">
              <a:rPr lang="ko-KR" altLang="en-US" smtClean="0"/>
              <a:t>2024-07-30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AD85F68-5F35-21A8-7290-CFFC4757A3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0FCAC45-5D07-3EEB-6B81-2B6F50778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7E0DE-BCFE-4DFA-A7BE-1884AE7A16D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0997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E52B8E40-2870-1287-3D36-9FABC3118F6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879C2142-5CB5-2591-2B31-4D46058640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235058F-0036-C713-6E0F-67C4735BEC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6E8D3-F713-417B-A41A-6D4CCC0A3B90}" type="datetimeFigureOut">
              <a:rPr lang="ko-KR" altLang="en-US" smtClean="0"/>
              <a:t>2024-07-30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07B4078-E307-5C8E-7297-70CDEB6E91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F55CBB6-EB52-10F1-1EF0-BC9CF72C7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7E0DE-BCFE-4DFA-A7BE-1884AE7A16D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16486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F4070836-D084-B971-E9FC-0ED1179FE7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E094102-6C7B-100C-1437-FC8117DB9A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CA08755-5FCA-D24C-1E38-7E10553874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46E8D3-F713-417B-A41A-6D4CCC0A3B90}" type="datetimeFigureOut">
              <a:rPr lang="ko-KR" altLang="en-US" smtClean="0"/>
              <a:t>2024-07-30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967410E-60D3-2CD5-DFB2-B4B9FF116FD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6A981D3-E92A-C388-7DCB-9E9B5F64A5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F7E0DE-BCFE-4DFA-A7BE-1884AE7A16D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8600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2D4DCFCD-50C6-3B15-8368-59DA7EEC53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7368" y="885444"/>
            <a:ext cx="5354855" cy="2543556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5B08124D-B5C5-2413-1D74-1E52A4E422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178" y="885444"/>
            <a:ext cx="3258729" cy="5460492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45C50D38-C078-47A5-5DB7-D587C3F714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87368" y="3615690"/>
            <a:ext cx="5696712" cy="2730246"/>
          </a:xfrm>
          <a:prstGeom prst="rect">
            <a:avLst/>
          </a:prstGeom>
        </p:spPr>
      </p:pic>
      <p:sp>
        <p:nvSpPr>
          <p:cNvPr id="12" name="직사각형 11">
            <a:extLst>
              <a:ext uri="{FF2B5EF4-FFF2-40B4-BE49-F238E27FC236}">
                <a16:creationId xmlns:a16="http://schemas.microsoft.com/office/drawing/2014/main" id="{6B9EBDDE-201B-1577-F4F7-51AD8D4FDEC8}"/>
              </a:ext>
            </a:extLst>
          </p:cNvPr>
          <p:cNvSpPr/>
          <p:nvPr/>
        </p:nvSpPr>
        <p:spPr>
          <a:xfrm>
            <a:off x="1014984" y="1892808"/>
            <a:ext cx="2423160" cy="914400"/>
          </a:xfrm>
          <a:prstGeom prst="rect">
            <a:avLst/>
          </a:prstGeom>
          <a:noFill/>
          <a:ln w="1905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440B0146-73DA-7832-0CD7-DBCE8D4B9430}"/>
              </a:ext>
            </a:extLst>
          </p:cNvPr>
          <p:cNvSpPr/>
          <p:nvPr/>
        </p:nvSpPr>
        <p:spPr>
          <a:xfrm>
            <a:off x="1402080" y="3039618"/>
            <a:ext cx="2011680" cy="576072"/>
          </a:xfrm>
          <a:prstGeom prst="rect">
            <a:avLst/>
          </a:prstGeom>
          <a:noFill/>
          <a:ln w="1905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5" name="직선 화살표 연결선 14">
            <a:extLst>
              <a:ext uri="{FF2B5EF4-FFF2-40B4-BE49-F238E27FC236}">
                <a16:creationId xmlns:a16="http://schemas.microsoft.com/office/drawing/2014/main" id="{8CD0DE92-FEE8-BE8E-8323-6580EA18A1E7}"/>
              </a:ext>
            </a:extLst>
          </p:cNvPr>
          <p:cNvCxnSpPr/>
          <p:nvPr/>
        </p:nvCxnSpPr>
        <p:spPr>
          <a:xfrm flipV="1">
            <a:off x="3438144" y="1828800"/>
            <a:ext cx="2313432" cy="521208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화살표 연결선 15">
            <a:extLst>
              <a:ext uri="{FF2B5EF4-FFF2-40B4-BE49-F238E27FC236}">
                <a16:creationId xmlns:a16="http://schemas.microsoft.com/office/drawing/2014/main" id="{458DB7EC-C1B7-D303-E021-E46B82D5AE0E}"/>
              </a:ext>
            </a:extLst>
          </p:cNvPr>
          <p:cNvCxnSpPr>
            <a:cxnSpLocks/>
          </p:cNvCxnSpPr>
          <p:nvPr/>
        </p:nvCxnSpPr>
        <p:spPr>
          <a:xfrm>
            <a:off x="3438144" y="3324606"/>
            <a:ext cx="2657856" cy="1111758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F0499ABB-B081-B426-A3A6-0DA5182E27F1}"/>
              </a:ext>
            </a:extLst>
          </p:cNvPr>
          <p:cNvSpPr txBox="1"/>
          <p:nvPr/>
        </p:nvSpPr>
        <p:spPr>
          <a:xfrm>
            <a:off x="4181637" y="972169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#89</a:t>
            </a:r>
            <a:endParaRPr lang="ko-KR" altLang="en-US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5E8C859-B5E6-5E0A-B27B-CB45900450FA}"/>
              </a:ext>
            </a:extLst>
          </p:cNvPr>
          <p:cNvSpPr txBox="1"/>
          <p:nvPr/>
        </p:nvSpPr>
        <p:spPr>
          <a:xfrm>
            <a:off x="4181637" y="3946398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#88</a:t>
            </a:r>
            <a:endParaRPr lang="ko-KR" altLang="en-US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633236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</Words>
  <Application>Microsoft Office PowerPoint</Application>
  <PresentationFormat>와이드스크린</PresentationFormat>
  <Paragraphs>2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맑은 고딕</vt:lpstr>
      <vt:lpstr>세방고딕 Regular</vt:lpstr>
      <vt:lpstr>Arial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Master</dc:creator>
  <cp:lastModifiedBy>Master</cp:lastModifiedBy>
  <cp:revision>1</cp:revision>
  <dcterms:created xsi:type="dcterms:W3CDTF">2024-07-30T00:05:31Z</dcterms:created>
  <dcterms:modified xsi:type="dcterms:W3CDTF">2024-07-30T00:05:53Z</dcterms:modified>
</cp:coreProperties>
</file>