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0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2020-08-19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413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69289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</a:rPr>
              <a:t> 주요문제 발생현황 보고 </a:t>
            </a:r>
            <a:r>
              <a:rPr lang="en-US" altLang="ko-KR" sz="2000" b="1">
                <a:solidFill>
                  <a:prstClr val="black"/>
                </a:solidFill>
              </a:rPr>
              <a:t>– </a:t>
            </a:r>
            <a:r>
              <a:rPr lang="ko-KR" altLang="en-US" sz="2000" b="1" smtClean="0">
                <a:solidFill>
                  <a:prstClr val="black"/>
                </a:solidFill>
              </a:rPr>
              <a:t>덕수상사</a:t>
            </a:r>
            <a:r>
              <a:rPr lang="ko-KR" altLang="en-US" sz="2000" b="1" smtClean="0">
                <a:solidFill>
                  <a:prstClr val="black"/>
                </a:solidFill>
              </a:rPr>
              <a:t> </a:t>
            </a:r>
            <a:r>
              <a:rPr lang="ko-KR" altLang="en-US" sz="2000" b="1" smtClean="0">
                <a:solidFill>
                  <a:prstClr val="black"/>
                </a:solidFill>
              </a:rPr>
              <a:t>배터리파열</a:t>
            </a:r>
            <a:r>
              <a:rPr lang="en-US" altLang="ko-KR" sz="2000" b="1" smtClean="0">
                <a:solidFill>
                  <a:prstClr val="black"/>
                </a:solidFill>
              </a:rPr>
              <a:t>(</a:t>
            </a:r>
            <a:r>
              <a:rPr lang="en-US" altLang="ko-KR" sz="2000" b="1" smtClean="0">
                <a:solidFill>
                  <a:prstClr val="black"/>
                </a:solidFill>
              </a:rPr>
              <a:t>2020.08.18)</a:t>
            </a:r>
            <a:endParaRPr lang="en-US" altLang="ko-KR" sz="2000" b="1" dirty="0">
              <a:solidFill>
                <a:prstClr val="black"/>
              </a:solidFill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4572000" y="692894"/>
            <a:ext cx="0" cy="61651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8185362"/>
              </p:ext>
            </p:extLst>
          </p:nvPr>
        </p:nvGraphicFramePr>
        <p:xfrm>
          <a:off x="107504" y="764704"/>
          <a:ext cx="4442043" cy="59766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9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64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82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1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000" b="1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덕수상사 </a:t>
                      </a:r>
                      <a:r>
                        <a:rPr lang="en-US" altLang="ko-KR" sz="1000" b="1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1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전남 나주</a:t>
                      </a:r>
                      <a:r>
                        <a:rPr lang="en-US" altLang="ko-KR" sz="1000" b="1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en-US" altLang="ko-KR" sz="1000" b="1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88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곽석희 상무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 </a:t>
                      </a: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락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처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010-5640-7098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88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L-6240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Lot No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2017.02.17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88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4 </a:t>
                      </a: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EA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88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’17.09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월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점검일자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2020.08.18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35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고소장비 전원용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점검자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CS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박성철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책임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   강민찬 사원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82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‘20.08.15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 고소장비 충전기 전원 탈거 후 이동 시 배터리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파열 발생 됨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88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파열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외 피해 없음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56403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-.#1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수명종료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상태 지속 운용되었으며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#2~#4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번 충전량 증가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-.#4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(+)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단자 체결부 접촉저항 발생에 따른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Spark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로 배터리 파열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발생됨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79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단자 체결부 접촉저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항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Spark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발생으로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인한 배터리 파열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39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유상구매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482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취급부주의로 발생됨에 따라 유상구매권유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482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spcBef>
                          <a:spcPts val="300"/>
                        </a:spcBef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고객통보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판촉물 제공 후 종료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3546889"/>
            <a:ext cx="2880320" cy="976883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4254" y="736330"/>
            <a:ext cx="4448371" cy="6005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010566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42434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/>
              <a:t>현장점검결과 </a:t>
            </a:r>
            <a:r>
              <a:rPr lang="en-US" altLang="ko-KR" sz="2400" b="1" dirty="0"/>
              <a:t>PL </a:t>
            </a:r>
            <a:r>
              <a:rPr lang="ko-KR" altLang="en-US" sz="2400" b="1"/>
              <a:t>위험성 의견</a:t>
            </a:r>
            <a:endParaRPr lang="ko-KR" altLang="en-US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0899483"/>
              </p:ext>
            </p:extLst>
          </p:nvPr>
        </p:nvGraphicFramePr>
        <p:xfrm>
          <a:off x="204192" y="1052736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/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/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/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수용적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smtClean="0"/>
                        <a:t>  당해물건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A-1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종결</a:t>
                      </a:r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692696"/>
            <a:ext cx="27430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1.</a:t>
            </a:r>
            <a:r>
              <a:rPr lang="ko-KR" altLang="en-US" sz="1200" b="1" smtClean="0"/>
              <a:t>덕수상사 </a:t>
            </a:r>
            <a:r>
              <a:rPr lang="ko-KR" altLang="en-US" sz="1200" b="1"/>
              <a:t>배터리 </a:t>
            </a:r>
            <a:r>
              <a:rPr lang="ko-KR" altLang="en-US" sz="1200" b="1" smtClean="0"/>
              <a:t>파열 </a:t>
            </a:r>
            <a:r>
              <a:rPr lang="en-US" altLang="ko-KR" sz="1200" b="1" smtClean="0"/>
              <a:t>[</a:t>
            </a:r>
            <a:r>
              <a:rPr lang="en-US" altLang="ko-KR" sz="1200" b="1" smtClean="0"/>
              <a:t>’20.08.18]</a:t>
            </a:r>
            <a:r>
              <a:rPr lang="ko-KR" altLang="en-US" sz="1200" b="1" smtClean="0"/>
              <a:t>  </a:t>
            </a:r>
            <a:endParaRPr lang="ko-KR" altLang="en-US" sz="1200" b="1" dirty="0"/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9848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/>
              <a:t>※PL </a:t>
            </a:r>
            <a:r>
              <a:rPr lang="ko-KR" altLang="en-US" sz="1200" b="1"/>
              <a:t>위험성 의견 분류표  </a:t>
            </a:r>
            <a:endParaRPr lang="ko-KR" altLang="en-US" sz="12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445C29-A895-4BB6-A13E-2087A507648C}"/>
              </a:ext>
            </a:extLst>
          </p:cNvPr>
          <p:cNvSpPr txBox="1"/>
          <p:nvPr/>
        </p:nvSpPr>
        <p:spPr>
          <a:xfrm>
            <a:off x="179512" y="1962513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smtClean="0"/>
              <a:t>-.</a:t>
            </a:r>
            <a:r>
              <a:rPr lang="ko-KR" altLang="en-US" sz="1200" b="1" smtClean="0"/>
              <a:t>배터리</a:t>
            </a:r>
            <a:r>
              <a:rPr lang="en-US" altLang="ko-KR" sz="1200" b="1" smtClean="0"/>
              <a:t> </a:t>
            </a:r>
            <a:r>
              <a:rPr lang="ko-KR" altLang="en-US" sz="1200" b="1" smtClean="0"/>
              <a:t>제조상 이상없으며</a:t>
            </a:r>
            <a:r>
              <a:rPr lang="en-US" altLang="ko-KR" sz="1200" b="1" smtClean="0"/>
              <a:t>, </a:t>
            </a:r>
            <a:r>
              <a:rPr lang="ko-KR" altLang="en-US" sz="1200" b="1">
                <a:latin typeface="+mn-ea"/>
              </a:rPr>
              <a:t>취급부주의로 발생됨에 따라 </a:t>
            </a:r>
            <a:r>
              <a:rPr lang="ko-KR" altLang="en-US" sz="1200" b="1" smtClean="0">
                <a:latin typeface="+mn-ea"/>
              </a:rPr>
              <a:t>유상구매권유 종결처리 함</a:t>
            </a:r>
            <a:endParaRPr lang="en-US" altLang="ko-KR" sz="12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</TotalTime>
  <Words>173</Words>
  <Application>Microsoft Office PowerPoint</Application>
  <PresentationFormat>화면 슬라이드 쇼(4:3)</PresentationFormat>
  <Paragraphs>59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HY중고딕</vt:lpstr>
      <vt:lpstr>HY헤드라인M</vt:lpstr>
      <vt:lpstr>맑은 고딕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gbattery</cp:lastModifiedBy>
  <cp:revision>44</cp:revision>
  <dcterms:created xsi:type="dcterms:W3CDTF">2018-07-03T00:02:36Z</dcterms:created>
  <dcterms:modified xsi:type="dcterms:W3CDTF">2020-08-19T06:24:45Z</dcterms:modified>
</cp:coreProperties>
</file>