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32"/>
  </p:notesMasterIdLst>
  <p:sldIdLst>
    <p:sldId id="280" r:id="rId2"/>
    <p:sldId id="281" r:id="rId3"/>
    <p:sldId id="282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83" r:id="rId13"/>
    <p:sldId id="284" r:id="rId14"/>
    <p:sldId id="285" r:id="rId15"/>
    <p:sldId id="286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</p:sldIdLst>
  <p:sldSz cx="9144000" cy="6858000" type="screen4x3"/>
  <p:notesSz cx="6858000" cy="9144000"/>
  <p:embeddedFontLst>
    <p:embeddedFont>
      <p:font typeface="Verdana" pitchFamily="34" charset="0"/>
      <p:regular r:id="rId33"/>
      <p:bold r:id="rId34"/>
      <p:italic r:id="rId35"/>
      <p:boldItalic r:id="rId36"/>
    </p:embeddedFont>
    <p:embeddedFont>
      <p:font typeface="맑은 고딕" pitchFamily="50" charset="-127"/>
      <p:regular r:id="rId37"/>
      <p:bold r:id="rId38"/>
    </p:embeddedFont>
    <p:embeddedFont>
      <p:font typeface="Arial Unicode MS" pitchFamily="50" charset="-127"/>
      <p:regular r:id="rId3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CB5521-04D1-4FFC-880B-5CAE5965E00D}" type="datetimeFigureOut">
              <a:rPr lang="ko-KR" altLang="en-US" smtClean="0"/>
              <a:pPr/>
              <a:t>2013-11-02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FA271-2465-452B-8379-B16831EDF63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0"/>
            <a:ext cx="4038600" cy="4525963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10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1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92829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0" y="0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0" y="6535738"/>
            <a:ext cx="8496300" cy="323850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50" y="6635750"/>
            <a:ext cx="1503363" cy="111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bg1"/>
              </a:buClr>
              <a:buFont typeface="Arial" charset="0"/>
              <a:buChar char="©"/>
              <a:defRPr/>
            </a:pPr>
            <a:r>
              <a:rPr lang="en-US" sz="800" dirty="0" smtClean="0">
                <a:solidFill>
                  <a:schemeClr val="bg1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624888" y="6635750"/>
            <a:ext cx="19843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chemeClr val="accent2"/>
              </a:buClr>
              <a:buFont typeface="Arial" charset="0"/>
              <a:buNone/>
            </a:pPr>
            <a:fld id="{F46BDF90-D183-4BD6-BFDC-193A5B7517F9}" type="slidenum">
              <a:rPr lang="en-US" altLang="ko-KR" sz="800">
                <a:solidFill>
                  <a:schemeClr val="bg1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chemeClr val="accent2"/>
                </a:buClr>
                <a:buFont typeface="Arial" charset="0"/>
                <a:buNone/>
              </a:pPr>
              <a:t>‹#›</a:t>
            </a:fld>
            <a:endParaRPr lang="en-US" altLang="ko-KR" sz="800">
              <a:solidFill>
                <a:schemeClr val="bg1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0"/>
            <a:ext cx="82296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 smtClean="0">
              <a:solidFill>
                <a:srgbClr val="333333"/>
              </a:solidFill>
              <a:cs typeface="Arial" pitchFamily="34" charset="0"/>
            </a:endParaRP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SFA_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견적생성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2013.09.03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2013.09.03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789236" y="836613"/>
            <a:ext cx="6431573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dirty="0">
                <a:solidFill>
                  <a:prstClr val="black"/>
                </a:solidFill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923192" y="836613"/>
            <a:ext cx="767862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black"/>
                </a:solidFill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8912529"/>
              </p:ext>
            </p:extLst>
          </p:nvPr>
        </p:nvGraphicFramePr>
        <p:xfrm>
          <a:off x="317990" y="1412878"/>
          <a:ext cx="8573965" cy="4824413"/>
        </p:xfrm>
        <a:graphic>
          <a:graphicData uri="http://schemas.openxmlformats.org/drawingml/2006/table">
            <a:tbl>
              <a:tblPr/>
              <a:tblGrid>
                <a:gridCol w="8573965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판매처에 제공할 제품 견적서를 생성할 수 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견적서는 바로 전송할 수 있는 제출용 과 가격품의를 올리기 위한 승인용으로 구분된다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728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HOME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견적생성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4803859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견적생성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b="1" dirty="0" smtClean="0">
                <a:solidFill>
                  <a:srgbClr val="000000"/>
                </a:solidFill>
              </a:rPr>
              <a:t>견적유형 </a:t>
            </a:r>
            <a:r>
              <a:rPr lang="ko-KR" altLang="en-US" dirty="0" smtClean="0">
                <a:solidFill>
                  <a:srgbClr val="000000"/>
                </a:solidFill>
              </a:rPr>
              <a:t> 을 선택합니다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70829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견적생성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 </a:t>
            </a:r>
            <a:r>
              <a:rPr lang="ko-KR" altLang="en-US" b="1" dirty="0" smtClean="0">
                <a:solidFill>
                  <a:srgbClr val="000000"/>
                </a:solidFill>
              </a:rPr>
              <a:t>판매처 </a:t>
            </a:r>
            <a:r>
              <a:rPr lang="ko-KR" altLang="en-US" b="1" dirty="0" err="1" smtClean="0">
                <a:solidFill>
                  <a:srgbClr val="000000"/>
                </a:solidFill>
              </a:rPr>
              <a:t>를</a:t>
            </a:r>
            <a:r>
              <a:rPr lang="ko-KR" altLang="en-US" b="1" dirty="0" smtClean="0">
                <a:solidFill>
                  <a:srgbClr val="000000"/>
                </a:solidFill>
              </a:rPr>
              <a:t> 입력합</a:t>
            </a:r>
            <a:r>
              <a:rPr lang="ko-KR" altLang="en-US" dirty="0" smtClean="0">
                <a:solidFill>
                  <a:srgbClr val="000000"/>
                </a:solidFill>
              </a:rPr>
              <a:t>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5058509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견적생성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 영업사원 연락처를 입력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361981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견적생성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err="1" smtClean="0">
                <a:solidFill>
                  <a:srgbClr val="000000"/>
                </a:solidFill>
              </a:rPr>
              <a:t>필요시</a:t>
            </a:r>
            <a:r>
              <a:rPr lang="ko-KR" altLang="en-US" dirty="0" smtClean="0">
                <a:solidFill>
                  <a:srgbClr val="000000"/>
                </a:solidFill>
              </a:rPr>
              <a:t> 지불조건 등 기타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사항을 입력합니다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276339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견적생성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다음 버튼을 클릭하여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자재입력 화면으로 </a:t>
            </a:r>
            <a:r>
              <a:rPr lang="ko-KR" altLang="en-US" dirty="0" err="1" smtClean="0">
                <a:solidFill>
                  <a:srgbClr val="000000"/>
                </a:solidFill>
              </a:rPr>
              <a:t>넘어갑니</a:t>
            </a:r>
            <a:r>
              <a:rPr lang="ko-KR" altLang="en-US" dirty="0" smtClean="0">
                <a:solidFill>
                  <a:srgbClr val="000000"/>
                </a:solidFill>
              </a:rPr>
              <a:t>    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096705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견적생성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자재코드를 입력합니다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4075314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견적생성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주문수량을 입력합니다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(</a:t>
            </a:r>
            <a:r>
              <a:rPr lang="ko-KR" altLang="en-US" dirty="0" err="1" smtClean="0">
                <a:solidFill>
                  <a:srgbClr val="000000"/>
                </a:solidFill>
              </a:rPr>
              <a:t>필요시</a:t>
            </a:r>
            <a:r>
              <a:rPr lang="ko-KR" altLang="en-US" dirty="0" smtClean="0">
                <a:solidFill>
                  <a:srgbClr val="000000"/>
                </a:solidFill>
              </a:rPr>
              <a:t> 품목</a:t>
            </a:r>
            <a:r>
              <a:rPr lang="en-US" altLang="ko-KR" dirty="0" smtClean="0">
                <a:solidFill>
                  <a:srgbClr val="000000"/>
                </a:solidFill>
              </a:rPr>
              <a:t>, </a:t>
            </a:r>
            <a:r>
              <a:rPr lang="ko-KR" altLang="en-US" dirty="0" smtClean="0">
                <a:solidFill>
                  <a:srgbClr val="000000"/>
                </a:solidFill>
              </a:rPr>
              <a:t>규격도 수정합니다</a:t>
            </a:r>
            <a:r>
              <a:rPr lang="en-US" altLang="ko-KR" dirty="0" smtClean="0">
                <a:solidFill>
                  <a:srgbClr val="000000"/>
                </a:solidFill>
              </a:rPr>
              <a:t>. (</a:t>
            </a:r>
            <a:r>
              <a:rPr lang="ko-KR" altLang="en-US" dirty="0" err="1" smtClean="0">
                <a:solidFill>
                  <a:srgbClr val="000000"/>
                </a:solidFill>
              </a:rPr>
              <a:t>최적화품</a:t>
            </a:r>
            <a:r>
              <a:rPr lang="ko-KR" altLang="en-US" dirty="0" smtClean="0">
                <a:solidFill>
                  <a:srgbClr val="000000"/>
                </a:solidFill>
              </a:rPr>
              <a:t> 형명수정</a:t>
            </a:r>
            <a:r>
              <a:rPr lang="en-US" altLang="ko-KR" dirty="0" smtClean="0">
                <a:solidFill>
                  <a:srgbClr val="000000"/>
                </a:solidFill>
              </a:rPr>
              <a:t>, </a:t>
            </a:r>
            <a:r>
              <a:rPr lang="ko-KR" altLang="en-US" dirty="0" smtClean="0">
                <a:solidFill>
                  <a:srgbClr val="000000"/>
                </a:solidFill>
              </a:rPr>
              <a:t>규격에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용량기입 등</a:t>
            </a:r>
            <a:r>
              <a:rPr lang="en-US" altLang="ko-KR" dirty="0" smtClean="0">
                <a:solidFill>
                  <a:srgbClr val="000000"/>
                </a:solidFill>
              </a:rPr>
              <a:t>))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836712"/>
            <a:ext cx="5836438" cy="3600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견적생성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b="1" dirty="0" smtClean="0">
                <a:solidFill>
                  <a:srgbClr val="000000"/>
                </a:solidFill>
              </a:rPr>
              <a:t>수리비</a:t>
            </a:r>
            <a:r>
              <a:rPr lang="en-US" altLang="ko-KR" b="1" dirty="0" smtClean="0">
                <a:solidFill>
                  <a:srgbClr val="000000"/>
                </a:solidFill>
              </a:rPr>
              <a:t>, </a:t>
            </a:r>
            <a:r>
              <a:rPr lang="ko-KR" altLang="en-US" b="1" dirty="0" err="1" smtClean="0">
                <a:solidFill>
                  <a:srgbClr val="000000"/>
                </a:solidFill>
              </a:rPr>
              <a:t>미생성</a:t>
            </a:r>
            <a:r>
              <a:rPr lang="ko-KR" altLang="en-US" b="1" dirty="0" smtClean="0">
                <a:solidFill>
                  <a:srgbClr val="000000"/>
                </a:solidFill>
              </a:rPr>
              <a:t> </a:t>
            </a:r>
            <a:r>
              <a:rPr lang="ko-KR" altLang="en-US" b="1" dirty="0" err="1" smtClean="0">
                <a:solidFill>
                  <a:srgbClr val="000000"/>
                </a:solidFill>
              </a:rPr>
              <a:t>부대품</a:t>
            </a:r>
            <a:r>
              <a:rPr lang="ko-KR" altLang="en-US" b="1" dirty="0" smtClean="0">
                <a:solidFill>
                  <a:srgbClr val="000000"/>
                </a:solidFill>
              </a:rPr>
              <a:t> 등의</a:t>
            </a:r>
            <a:endParaRPr lang="en-US" altLang="ko-KR" b="1" dirty="0" smtClean="0">
              <a:solidFill>
                <a:srgbClr val="000000"/>
              </a:solidFill>
            </a:endParaRPr>
          </a:p>
          <a:p>
            <a:r>
              <a:rPr lang="en-US" altLang="ko-KR" b="1" dirty="0" smtClean="0">
                <a:solidFill>
                  <a:srgbClr val="000000"/>
                </a:solidFill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</a:rPr>
              <a:t>입력이 필요할 경우 자재 구분을</a:t>
            </a:r>
            <a:endParaRPr lang="en-US" altLang="ko-KR" b="1" dirty="0" smtClean="0">
              <a:solidFill>
                <a:srgbClr val="000000"/>
              </a:solidFill>
            </a:endParaRPr>
          </a:p>
          <a:p>
            <a:r>
              <a:rPr lang="en-US" altLang="ko-KR" b="1" dirty="0" smtClean="0">
                <a:solidFill>
                  <a:srgbClr val="000000"/>
                </a:solidFill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</a:rPr>
              <a:t>기타로 선택한다</a:t>
            </a:r>
            <a:r>
              <a:rPr lang="en-US" altLang="ko-KR" b="1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789293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견적생성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돋보기를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909707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견적생성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품목 및 규격에 해당 내용을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ko-KR" altLang="en-US" dirty="0" smtClean="0">
                <a:solidFill>
                  <a:srgbClr val="000000"/>
                </a:solidFill>
              </a:rPr>
              <a:t>입력합니다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003028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견적생성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다음을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085628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견적생성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현재출고가를 확인하여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기존 최종가격이 다를 시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DC</a:t>
            </a:r>
            <a:r>
              <a:rPr lang="ko-KR" altLang="en-US" dirty="0" smtClean="0">
                <a:solidFill>
                  <a:srgbClr val="000000"/>
                </a:solidFill>
              </a:rPr>
              <a:t>율을 수정하여 가격을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조정합니다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2636578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견적생성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견적서에 출력될 </a:t>
            </a:r>
            <a:r>
              <a:rPr lang="ko-KR" altLang="en-US" dirty="0" err="1" smtClean="0">
                <a:solidFill>
                  <a:srgbClr val="000000"/>
                </a:solidFill>
              </a:rPr>
              <a:t>출고요청가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를 기입합니다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575929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견적생성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다음 버튼 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1811059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견적생성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내용 확인 후 견적생성 버튼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을 눌러 견적서를 생성합니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2302842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웹 페이지의 메시지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확인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4072490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견적생성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견적조회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836712"/>
            <a:ext cx="6072161" cy="4256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견적조회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조회 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320512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견적조회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생성한 견적서를 선택합니다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012592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견적조회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견적승인요청 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(</a:t>
            </a:r>
            <a:r>
              <a:rPr lang="ko-KR" altLang="en-US" dirty="0" smtClean="0">
                <a:solidFill>
                  <a:srgbClr val="000000"/>
                </a:solidFill>
              </a:rPr>
              <a:t>견적서 내용을 확인하려면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 </a:t>
            </a:r>
            <a:r>
              <a:rPr lang="ko-KR" altLang="en-US" dirty="0" smtClean="0">
                <a:solidFill>
                  <a:srgbClr val="000000"/>
                </a:solidFill>
              </a:rPr>
              <a:t>오른쪽의 </a:t>
            </a:r>
            <a:r>
              <a:rPr lang="en-US" altLang="ko-KR" dirty="0" smtClean="0">
                <a:solidFill>
                  <a:srgbClr val="000000"/>
                </a:solidFill>
              </a:rPr>
              <a:t>PDF</a:t>
            </a:r>
            <a:r>
              <a:rPr lang="ko-KR" altLang="en-US" dirty="0" smtClean="0">
                <a:solidFill>
                  <a:srgbClr val="000000"/>
                </a:solidFill>
              </a:rPr>
              <a:t>다운로드 </a:t>
            </a:r>
            <a:r>
              <a:rPr lang="ko-KR" altLang="en-US" dirty="0" err="1" smtClean="0">
                <a:solidFill>
                  <a:srgbClr val="000000"/>
                </a:solidFill>
              </a:rPr>
              <a:t>를</a:t>
            </a:r>
            <a:r>
              <a:rPr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)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2426185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웹 페이지의 메시지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확인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671927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웹 페이지의 메시지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b="1" dirty="0" smtClean="0">
                <a:solidFill>
                  <a:srgbClr val="000000"/>
                </a:solidFill>
              </a:rPr>
              <a:t>확인 </a:t>
            </a:r>
            <a:r>
              <a:rPr lang="ko-KR" altLang="en-US" dirty="0" smtClean="0">
                <a:solidFill>
                  <a:srgbClr val="000000"/>
                </a:solidFill>
              </a:rPr>
              <a:t> 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502745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endParaRPr lang="ko-KR" altLang="en-US" smtClean="0"/>
          </a:p>
          <a:p>
            <a:endParaRPr lang="ko-KR" altLang="en-US"/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980150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텍스트 개체 틀 2"/>
          <p:cNvSpPr txBox="1">
            <a:spLocks/>
          </p:cNvSpPr>
          <p:nvPr/>
        </p:nvSpPr>
        <p:spPr bwMode="auto">
          <a:xfrm>
            <a:off x="609600" y="1015999"/>
            <a:ext cx="2423160" cy="528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웹 페이지의 메시지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kumimoji="0" lang="en-US" altLang="ko-KR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(1)  </a:t>
            </a:r>
            <a:r>
              <a:rPr lang="ko-KR" altLang="en-US" sz="1200" kern="0" dirty="0" smtClean="0">
                <a:solidFill>
                  <a:srgbClr val="000000"/>
                </a:solidFill>
              </a:rPr>
              <a:t>견적서의 승인 </a:t>
            </a:r>
            <a:r>
              <a:rPr lang="ko-KR" altLang="en-US" sz="1200" kern="0" dirty="0" err="1" smtClean="0">
                <a:solidFill>
                  <a:srgbClr val="000000"/>
                </a:solidFill>
              </a:rPr>
              <a:t>요청건은</a:t>
            </a:r>
            <a:endParaRPr lang="en-US" altLang="ko-KR" sz="1200" kern="0" dirty="0" smtClean="0">
              <a:solidFill>
                <a:srgbClr val="000000"/>
              </a:solidFill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200" kern="0" dirty="0" smtClean="0">
                <a:solidFill>
                  <a:srgbClr val="000000"/>
                </a:solidFill>
              </a:rPr>
              <a:t>      </a:t>
            </a:r>
            <a:r>
              <a:rPr lang="ko-KR" altLang="en-US" sz="1200" kern="0" dirty="0" smtClean="0">
                <a:solidFill>
                  <a:srgbClr val="000000"/>
                </a:solidFill>
              </a:rPr>
              <a:t>그룹웨어의 </a:t>
            </a:r>
            <a:endParaRPr lang="en-US" altLang="ko-KR" sz="1200" kern="0" dirty="0" smtClean="0">
              <a:solidFill>
                <a:srgbClr val="000000"/>
              </a:solidFill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200" kern="0" dirty="0" smtClean="0">
                <a:solidFill>
                  <a:srgbClr val="000000"/>
                </a:solidFill>
              </a:rPr>
              <a:t>      </a:t>
            </a:r>
            <a:r>
              <a:rPr lang="ko-KR" altLang="en-US" sz="1200" kern="0" dirty="0" err="1" smtClean="0">
                <a:solidFill>
                  <a:srgbClr val="000000"/>
                </a:solidFill>
              </a:rPr>
              <a:t>결재작성함</a:t>
            </a:r>
            <a:r>
              <a:rPr lang="ko-KR" altLang="en-US" sz="1200" kern="0" dirty="0" smtClean="0">
                <a:solidFill>
                  <a:srgbClr val="000000"/>
                </a:solidFill>
              </a:rPr>
              <a:t> </a:t>
            </a:r>
            <a:r>
              <a:rPr lang="en-US" altLang="ko-KR" sz="1200" kern="0" dirty="0" smtClean="0">
                <a:solidFill>
                  <a:srgbClr val="000000"/>
                </a:solidFill>
              </a:rPr>
              <a:t>– </a:t>
            </a:r>
            <a:r>
              <a:rPr lang="ko-KR" altLang="en-US" sz="1200" kern="0" dirty="0" smtClean="0">
                <a:solidFill>
                  <a:srgbClr val="000000"/>
                </a:solidFill>
              </a:rPr>
              <a:t>임시저장</a:t>
            </a:r>
            <a:endParaRPr lang="en-US" altLang="ko-KR" sz="1200" kern="0" dirty="0" smtClean="0">
              <a:solidFill>
                <a:srgbClr val="000000"/>
              </a:solidFill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200" kern="0" dirty="0" smtClean="0">
                <a:solidFill>
                  <a:srgbClr val="000000"/>
                </a:solidFill>
              </a:rPr>
              <a:t>      </a:t>
            </a:r>
            <a:r>
              <a:rPr lang="ko-KR" altLang="en-US" sz="1200" kern="0" dirty="0" smtClean="0">
                <a:solidFill>
                  <a:srgbClr val="000000"/>
                </a:solidFill>
              </a:rPr>
              <a:t>에 자동 생성됩니다</a:t>
            </a:r>
            <a:r>
              <a:rPr lang="en-US" altLang="ko-KR" sz="1200" kern="0" dirty="0" smtClean="0">
                <a:solidFill>
                  <a:srgbClr val="000000"/>
                </a:solidFill>
              </a:rPr>
              <a:t>.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836712"/>
            <a:ext cx="5616624" cy="3668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endParaRPr lang="ko-KR" altLang="en-US" smtClean="0"/>
          </a:p>
          <a:p>
            <a:endParaRPr lang="ko-KR" altLang="en-US"/>
          </a:p>
        </p:txBody>
      </p:sp>
      <p:sp>
        <p:nvSpPr>
          <p:cNvPr id="4" name="텍스트 개체 틀 2"/>
          <p:cNvSpPr txBox="1">
            <a:spLocks/>
          </p:cNvSpPr>
          <p:nvPr/>
        </p:nvSpPr>
        <p:spPr bwMode="auto">
          <a:xfrm>
            <a:off x="609600" y="1015999"/>
            <a:ext cx="2423160" cy="528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웹 페이지의 메시지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(1) </a:t>
            </a:r>
            <a:r>
              <a: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해당 품의문서 내용을 확인</a:t>
            </a:r>
            <a:endParaRPr kumimoji="0" lang="en-US" altLang="ko-KR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0" dirty="0" smtClean="0">
                <a:solidFill>
                  <a:srgbClr val="000000"/>
                </a:solidFill>
              </a:rPr>
              <a:t>     </a:t>
            </a:r>
            <a:r>
              <a:rPr lang="ko-KR" altLang="en-US" sz="1200" kern="0" dirty="0" smtClean="0">
                <a:solidFill>
                  <a:srgbClr val="000000"/>
                </a:solidFill>
              </a:rPr>
              <a:t>후 </a:t>
            </a:r>
            <a:r>
              <a:rPr lang="ko-KR" altLang="en-US" sz="1200" kern="0" dirty="0" err="1" smtClean="0">
                <a:solidFill>
                  <a:srgbClr val="000000"/>
                </a:solidFill>
              </a:rPr>
              <a:t>결재선을</a:t>
            </a:r>
            <a:r>
              <a:rPr lang="ko-KR" altLang="en-US" sz="1200" kern="0" dirty="0" smtClean="0">
                <a:solidFill>
                  <a:srgbClr val="000000"/>
                </a:solidFill>
              </a:rPr>
              <a:t> 지정하고</a:t>
            </a:r>
            <a:endParaRPr lang="en-US" altLang="ko-KR" sz="1200" kern="0" dirty="0" smtClean="0">
              <a:solidFill>
                <a:srgbClr val="000000"/>
              </a:solidFill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  <a:r>
              <a: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품의를 올립니다</a:t>
            </a:r>
            <a:r>
              <a:rPr kumimoji="0" lang="en-US" altLang="ko-KR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0" dirty="0" smtClean="0">
                <a:solidFill>
                  <a:srgbClr val="000000"/>
                </a:solidFill>
              </a:rPr>
              <a:t>     (</a:t>
            </a:r>
            <a:r>
              <a:rPr lang="ko-KR" altLang="en-US" sz="1200" kern="0" dirty="0" smtClean="0">
                <a:solidFill>
                  <a:srgbClr val="000000"/>
                </a:solidFill>
              </a:rPr>
              <a:t>첨부된 </a:t>
            </a:r>
            <a:r>
              <a:rPr lang="ko-KR" altLang="en-US" sz="1200" kern="0" dirty="0" err="1" smtClean="0">
                <a:solidFill>
                  <a:srgbClr val="000000"/>
                </a:solidFill>
              </a:rPr>
              <a:t>액셀문서를</a:t>
            </a:r>
            <a:r>
              <a:rPr lang="ko-KR" altLang="en-US" sz="1200" kern="0" dirty="0" smtClean="0">
                <a:solidFill>
                  <a:srgbClr val="000000"/>
                </a:solidFill>
              </a:rPr>
              <a:t> </a:t>
            </a:r>
            <a:r>
              <a:rPr lang="ko-KR" altLang="en-US" sz="1200" kern="0" dirty="0" err="1" smtClean="0">
                <a:solidFill>
                  <a:srgbClr val="000000"/>
                </a:solidFill>
              </a:rPr>
              <a:t>클릭시</a:t>
            </a:r>
            <a:endParaRPr lang="en-US" altLang="ko-KR" sz="1200" kern="0" dirty="0" smtClean="0">
              <a:solidFill>
                <a:srgbClr val="000000"/>
              </a:solidFill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</a:t>
            </a:r>
            <a:r>
              <a: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견적서 내용을 확인할 수</a:t>
            </a:r>
            <a:endParaRPr kumimoji="0" lang="en-US" altLang="ko-KR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0" dirty="0" smtClean="0">
                <a:solidFill>
                  <a:srgbClr val="000000"/>
                </a:solidFill>
              </a:rPr>
              <a:t>      </a:t>
            </a:r>
            <a:r>
              <a:rPr lang="ko-KR" altLang="en-US" sz="1200" kern="0" dirty="0" smtClean="0">
                <a:solidFill>
                  <a:srgbClr val="000000"/>
                </a:solidFill>
              </a:rPr>
              <a:t>있습니다</a:t>
            </a:r>
            <a:r>
              <a:rPr lang="en-US" altLang="ko-KR" sz="1200" kern="0" dirty="0" smtClean="0">
                <a:solidFill>
                  <a:srgbClr val="000000"/>
                </a:solidFill>
              </a:rPr>
              <a:t>)</a:t>
            </a: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548680"/>
            <a:ext cx="5355967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endParaRPr lang="ko-KR" altLang="en-US" smtClean="0"/>
          </a:p>
          <a:p>
            <a:endParaRPr lang="ko-KR" altLang="en-US"/>
          </a:p>
        </p:txBody>
      </p:sp>
      <p:sp>
        <p:nvSpPr>
          <p:cNvPr id="4" name="텍스트 개체 틀 2"/>
          <p:cNvSpPr txBox="1">
            <a:spLocks/>
          </p:cNvSpPr>
          <p:nvPr/>
        </p:nvSpPr>
        <p:spPr bwMode="auto">
          <a:xfrm>
            <a:off x="609600" y="1015999"/>
            <a:ext cx="2423160" cy="528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웹 페이지의 메시지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(1)  </a:t>
            </a:r>
            <a:r>
              <a: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첨부된 견적서 </a:t>
            </a:r>
            <a:r>
              <a:rPr kumimoji="0" lang="ko-KR" altLang="en-US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액셀</a:t>
            </a:r>
            <a:r>
              <a:rPr kumimoji="0" lang="ko-KR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양식은 아래와 같이 출력됩니다</a:t>
            </a:r>
            <a:r>
              <a:rPr kumimoji="0" lang="en-US" altLang="ko-KR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564904"/>
            <a:ext cx="802838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sap</Template>
  <TotalTime>22</TotalTime>
  <Words>337</Words>
  <Application>Microsoft Office PowerPoint</Application>
  <PresentationFormat>화면 슬라이드 쇼(4:3)</PresentationFormat>
  <Paragraphs>129</Paragraphs>
  <Slides>30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30</vt:i4>
      </vt:variant>
    </vt:vector>
  </HeadingPairs>
  <TitlesOfParts>
    <vt:vector size="38" baseType="lpstr">
      <vt:lpstr>굴림</vt:lpstr>
      <vt:lpstr>Arial</vt:lpstr>
      <vt:lpstr>Verdana</vt:lpstr>
      <vt:lpstr>맑은 고딕</vt:lpstr>
      <vt:lpstr>윤고딕130</vt:lpstr>
      <vt:lpstr>Arial Unicode MS</vt:lpstr>
      <vt:lpstr>Custom Design</vt:lpstr>
      <vt:lpstr>비트맵 이미지</vt:lpstr>
      <vt:lpstr>슬라이드 1</vt:lpstr>
      <vt:lpstr>문서 개정 이력</vt:lpstr>
      <vt:lpstr>사용자 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견적생성</dc:title>
  <dc:creator>gbattery</dc:creator>
  <cp:lastModifiedBy>gbattery</cp:lastModifiedBy>
  <cp:revision>6</cp:revision>
  <dcterms:created xsi:type="dcterms:W3CDTF">2013-10-16T13:02:00Z</dcterms:created>
  <dcterms:modified xsi:type="dcterms:W3CDTF">2013-11-02T08:07:37Z</dcterms:modified>
</cp:coreProperties>
</file>