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-3126" y="-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297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884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8292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336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909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12514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62066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407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6235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6797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3712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9EAEA-7BE4-4DB0-A1C6-5BC200F3E6DE}" type="datetimeFigureOut">
              <a:rPr lang="ko-KR" altLang="en-US" smtClean="0"/>
              <a:pPr/>
              <a:t>2017-11-20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9090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5825" y="314325"/>
            <a:ext cx="4875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덕원한방병원</a:t>
            </a:r>
            <a:r>
              <a:rPr lang="ko-KR" altLang="en-US" dirty="0" smtClean="0"/>
              <a:t> 배터리 </a:t>
            </a:r>
            <a:r>
              <a:rPr lang="ko-KR" altLang="en-US" dirty="0"/>
              <a:t>파열 점검결과 </a:t>
            </a:r>
            <a:r>
              <a:rPr lang="en-US" altLang="ko-KR" dirty="0" smtClean="0"/>
              <a:t>(’17.11.20)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4775" y="847725"/>
            <a:ext cx="6436377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</a:t>
            </a:r>
            <a:r>
              <a:rPr lang="en-US" altLang="ko-KR" sz="1200" dirty="0"/>
              <a:t>.</a:t>
            </a:r>
            <a:r>
              <a:rPr lang="ko-KR" altLang="en-US" sz="1200" dirty="0" err="1"/>
              <a:t>발생일자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2017.11.18(</a:t>
            </a:r>
            <a:r>
              <a:rPr lang="ko-KR" altLang="en-US" sz="1200" dirty="0"/>
              <a:t>토</a:t>
            </a:r>
            <a:r>
              <a:rPr lang="en-US" altLang="ko-KR" sz="1200" dirty="0"/>
              <a:t>) </a:t>
            </a:r>
            <a:r>
              <a:rPr lang="ko-KR" altLang="en-US" sz="1200" dirty="0"/>
              <a:t>오후 </a:t>
            </a:r>
            <a:r>
              <a:rPr lang="en-US" altLang="ko-KR" sz="1200" dirty="0" smtClean="0"/>
              <a:t>10:00 </a:t>
            </a:r>
            <a:r>
              <a:rPr lang="ko-KR" altLang="en-US" sz="1200" dirty="0"/>
              <a:t>경 </a:t>
            </a:r>
            <a:r>
              <a:rPr lang="ko-KR" altLang="en-US" sz="1200" dirty="0" smtClean="0"/>
              <a:t>광주 동구 </a:t>
            </a:r>
            <a:r>
              <a:rPr lang="ko-KR" altLang="en-US" sz="1200" dirty="0" err="1" smtClean="0"/>
              <a:t>계림동</a:t>
            </a:r>
            <a:r>
              <a:rPr lang="ko-KR" altLang="en-US" sz="1200" dirty="0" smtClean="0"/>
              <a:t> 덕원 한방병원 발전기 실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/>
              <a:t>2.</a:t>
            </a:r>
            <a:r>
              <a:rPr lang="ko-KR" altLang="en-US" sz="1200" dirty="0" err="1"/>
              <a:t>점검일자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2017.11.20(</a:t>
            </a:r>
            <a:r>
              <a:rPr lang="ko-KR" altLang="en-US" sz="1200" dirty="0"/>
              <a:t>월</a:t>
            </a:r>
            <a:r>
              <a:rPr lang="en-US" altLang="ko-KR" sz="1200" dirty="0"/>
              <a:t>) </a:t>
            </a:r>
            <a:r>
              <a:rPr lang="ko-KR" altLang="en-US" sz="1200" dirty="0"/>
              <a:t>오후 </a:t>
            </a:r>
            <a:r>
              <a:rPr lang="en-US" altLang="ko-KR" sz="1200" dirty="0" smtClean="0"/>
              <a:t>10:00  </a:t>
            </a:r>
            <a:r>
              <a:rPr lang="ko-KR" altLang="en-US" sz="1200" dirty="0" err="1" smtClean="0"/>
              <a:t>덕원한방병원</a:t>
            </a:r>
            <a:r>
              <a:rPr lang="ko-KR" altLang="en-US" sz="1200" dirty="0" smtClean="0"/>
              <a:t> 발전기 실  </a:t>
            </a:r>
            <a:endParaRPr lang="en-US" altLang="ko-KR" sz="1200" dirty="0"/>
          </a:p>
          <a:p>
            <a:r>
              <a:rPr lang="en-US" altLang="ko-KR" sz="1200" dirty="0"/>
              <a:t>                             </a:t>
            </a:r>
          </a:p>
          <a:p>
            <a:r>
              <a:rPr lang="en-US" altLang="ko-KR" sz="1200" dirty="0"/>
              <a:t>3.</a:t>
            </a:r>
            <a:r>
              <a:rPr lang="ko-KR" altLang="en-US" sz="1200" dirty="0" err="1"/>
              <a:t>파열발생</a:t>
            </a:r>
            <a:r>
              <a:rPr lang="ko-KR" altLang="en-US" sz="1200" dirty="0"/>
              <a:t> 내역</a:t>
            </a:r>
            <a:endParaRPr lang="en-US" altLang="ko-KR" sz="1200" dirty="0"/>
          </a:p>
          <a:p>
            <a:r>
              <a:rPr lang="en-US" altLang="ko-KR" sz="1200" dirty="0"/>
              <a:t>    1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배터리 용도</a:t>
            </a:r>
            <a:r>
              <a:rPr lang="ko-KR" altLang="en-US" sz="1200" dirty="0" smtClean="0"/>
              <a:t> 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비상발전기 시동용</a:t>
            </a:r>
            <a:endParaRPr lang="en-US" altLang="ko-KR" sz="1200" dirty="0"/>
          </a:p>
          <a:p>
            <a:r>
              <a:rPr lang="ko-KR" altLang="en-US" sz="1200" dirty="0"/>
              <a:t>   </a:t>
            </a:r>
            <a:r>
              <a:rPr lang="en-US" altLang="ko-KR" sz="1200" dirty="0"/>
              <a:t> 2)</a:t>
            </a:r>
            <a:r>
              <a:rPr lang="ko-KR" altLang="en-US" sz="1200" dirty="0"/>
              <a:t>형명 및 </a:t>
            </a:r>
            <a:r>
              <a:rPr lang="en-US" altLang="ko-KR" sz="1200" dirty="0"/>
              <a:t>Lot : </a:t>
            </a:r>
            <a:r>
              <a:rPr lang="en-US" altLang="ko-KR" sz="1200" dirty="0" smtClean="0"/>
              <a:t> RP150   KA3D12 </a:t>
            </a:r>
            <a:r>
              <a:rPr lang="en-US" altLang="ko-KR" sz="1200" dirty="0"/>
              <a:t>Lot – 2</a:t>
            </a:r>
            <a:r>
              <a:rPr lang="ko-KR" altLang="en-US" sz="1200" dirty="0"/>
              <a:t>개 중 </a:t>
            </a:r>
            <a:r>
              <a:rPr lang="en-US" altLang="ko-KR" sz="1200" dirty="0"/>
              <a:t>1</a:t>
            </a:r>
            <a:r>
              <a:rPr lang="ko-KR" altLang="en-US" sz="1200" dirty="0"/>
              <a:t>개 파열</a:t>
            </a:r>
            <a:endParaRPr lang="en-US" altLang="ko-KR" sz="1200" dirty="0"/>
          </a:p>
          <a:p>
            <a:r>
              <a:rPr lang="en-US" altLang="ko-KR" sz="1200" dirty="0"/>
              <a:t>    3)</a:t>
            </a:r>
            <a:r>
              <a:rPr lang="ko-KR" altLang="en-US" sz="1200" dirty="0" err="1"/>
              <a:t>장착일자</a:t>
            </a:r>
            <a:r>
              <a:rPr lang="ko-KR" altLang="en-US" sz="1200" dirty="0"/>
              <a:t>    </a:t>
            </a:r>
            <a:r>
              <a:rPr lang="en-US" altLang="ko-KR" sz="1200" dirty="0"/>
              <a:t>:  </a:t>
            </a:r>
            <a:r>
              <a:rPr lang="en-US" altLang="ko-KR" sz="1200" dirty="0" smtClean="0"/>
              <a:t>2013</a:t>
            </a:r>
            <a:r>
              <a:rPr lang="ko-KR" altLang="en-US" sz="1200" dirty="0" smtClean="0"/>
              <a:t>년 </a:t>
            </a:r>
            <a:r>
              <a:rPr lang="en-US" altLang="ko-KR" sz="1200" dirty="0" smtClean="0"/>
              <a:t>04</a:t>
            </a:r>
            <a:r>
              <a:rPr lang="ko-KR" altLang="en-US" sz="1200" dirty="0" smtClean="0"/>
              <a:t>월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4)</a:t>
            </a:r>
            <a:r>
              <a:rPr lang="ko-KR" altLang="en-US" sz="1200" dirty="0" smtClean="0"/>
              <a:t>파열발생현황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’17.11.18</a:t>
            </a:r>
            <a:r>
              <a:rPr lang="ko-KR" altLang="en-US" sz="1200" dirty="0" smtClean="0"/>
              <a:t>일 오전 </a:t>
            </a:r>
            <a:r>
              <a:rPr lang="en-US" altLang="ko-KR" sz="1200" dirty="0" smtClean="0"/>
              <a:t>10</a:t>
            </a:r>
            <a:r>
              <a:rPr lang="ko-KR" altLang="en-US" sz="1200" dirty="0" smtClean="0"/>
              <a:t>시 </a:t>
            </a:r>
            <a:r>
              <a:rPr lang="ko-KR" altLang="en-US" sz="1200" dirty="0"/>
              <a:t>경 </a:t>
            </a:r>
            <a:r>
              <a:rPr lang="ko-KR" altLang="en-US" sz="1200" dirty="0" smtClean="0"/>
              <a:t>비상발전기 </a:t>
            </a:r>
            <a:r>
              <a:rPr lang="ko-KR" altLang="en-US" sz="1200" dirty="0"/>
              <a:t>시동 시 배터리 </a:t>
            </a:r>
            <a:r>
              <a:rPr lang="en-US" altLang="ko-KR" sz="1200" dirty="0"/>
              <a:t>2</a:t>
            </a:r>
            <a:r>
              <a:rPr lang="ko-KR" altLang="en-US" sz="1200" dirty="0"/>
              <a:t>개 중 </a:t>
            </a:r>
            <a:r>
              <a:rPr lang="en-US" altLang="ko-KR" sz="1200" dirty="0"/>
              <a:t>1</a:t>
            </a:r>
            <a:r>
              <a:rPr lang="ko-KR" altLang="en-US" sz="1200" dirty="0"/>
              <a:t>개 파열 진행 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 smtClean="0"/>
              <a:t>4.</a:t>
            </a:r>
            <a:r>
              <a:rPr lang="ko-KR" altLang="en-US" sz="1200" dirty="0" smtClean="0"/>
              <a:t>피해현황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배터리 </a:t>
            </a:r>
            <a:r>
              <a:rPr lang="ko-KR" altLang="en-US" sz="1200" dirty="0" smtClean="0"/>
              <a:t> 파손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smtClean="0"/>
              <a:t>전해액 비산에 의한 </a:t>
            </a:r>
            <a:r>
              <a:rPr lang="ko-KR" altLang="en-US" sz="1200" dirty="0" smtClean="0"/>
              <a:t> 주변 오염</a:t>
            </a:r>
            <a:endParaRPr lang="en-US" altLang="ko-KR" sz="1200" dirty="0" smtClean="0"/>
          </a:p>
          <a:p>
            <a:r>
              <a:rPr lang="en-US" altLang="ko-KR" sz="1200" dirty="0" smtClean="0"/>
              <a:t>    </a:t>
            </a:r>
            <a:r>
              <a:rPr lang="en-US" altLang="ko-KR" sz="1200" dirty="0" smtClean="0"/>
              <a:t>3)</a:t>
            </a:r>
            <a:r>
              <a:rPr lang="ko-KR" altLang="en-US" sz="1200" dirty="0" smtClean="0"/>
              <a:t>인적 피해 없음 </a:t>
            </a:r>
            <a:endParaRPr lang="en-US" altLang="ko-KR" sz="1200" dirty="0"/>
          </a:p>
          <a:p>
            <a:r>
              <a:rPr lang="en-US" altLang="ko-KR" sz="1200" dirty="0" smtClean="0"/>
              <a:t>        </a:t>
            </a:r>
            <a:endParaRPr lang="en-US" altLang="ko-KR" sz="1200" dirty="0"/>
          </a:p>
          <a:p>
            <a:r>
              <a:rPr lang="en-US" altLang="ko-KR" sz="1200" dirty="0" smtClean="0"/>
              <a:t>5</a:t>
            </a:r>
            <a:r>
              <a:rPr lang="en-US" altLang="ko-KR" sz="1200" dirty="0" smtClean="0"/>
              <a:t>.</a:t>
            </a:r>
            <a:r>
              <a:rPr lang="ko-KR" altLang="en-US" sz="1200" dirty="0"/>
              <a:t>점검결과</a:t>
            </a:r>
            <a:endParaRPr lang="en-US" altLang="ko-KR" sz="1200" dirty="0"/>
          </a:p>
          <a:p>
            <a:r>
              <a:rPr lang="en-US" altLang="ko-KR" sz="1200" dirty="0"/>
              <a:t>    1)</a:t>
            </a:r>
            <a:r>
              <a:rPr lang="ko-KR" altLang="en-US" sz="1200" dirty="0"/>
              <a:t>배터리 </a:t>
            </a:r>
            <a:r>
              <a:rPr lang="ko-KR" altLang="en-US" sz="1200" dirty="0" err="1"/>
              <a:t>진단기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측정결과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err="1" smtClean="0"/>
              <a:t>파열제품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잔류액</a:t>
            </a:r>
            <a:r>
              <a:rPr lang="ko-KR" altLang="en-US" sz="1200" dirty="0" smtClean="0"/>
              <a:t> 비중측정결과</a:t>
            </a:r>
            <a:r>
              <a:rPr lang="en-US" altLang="ko-KR" sz="1200" dirty="0" smtClean="0"/>
              <a:t>(25</a:t>
            </a:r>
            <a:r>
              <a:rPr lang="ko-KR" altLang="en-US" sz="1200" dirty="0" smtClean="0"/>
              <a:t>℃</a:t>
            </a:r>
            <a:r>
              <a:rPr lang="en-US" altLang="ko-KR" sz="1200" dirty="0" smtClean="0"/>
              <a:t>)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</a:t>
            </a:r>
            <a:r>
              <a:rPr lang="en-US" altLang="ko-KR" sz="1200" dirty="0" smtClean="0"/>
              <a:t>-.</a:t>
            </a:r>
            <a:r>
              <a:rPr lang="ko-KR" altLang="en-US" sz="1200" dirty="0" err="1" smtClean="0"/>
              <a:t>액고갈</a:t>
            </a:r>
            <a:r>
              <a:rPr lang="ko-KR" altLang="en-US" sz="1200" dirty="0" smtClean="0"/>
              <a:t> 상태로 비중확인 불가</a:t>
            </a:r>
            <a:endParaRPr lang="en-US" altLang="ko-KR" sz="1200" dirty="0"/>
          </a:p>
          <a:p>
            <a:r>
              <a:rPr lang="en-US" altLang="ko-KR" sz="1200" dirty="0"/>
              <a:t>      </a:t>
            </a:r>
            <a:r>
              <a:rPr lang="en-US" altLang="ko-KR" sz="1200" dirty="0" smtClean="0"/>
              <a:t>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3)</a:t>
            </a:r>
            <a:r>
              <a:rPr lang="ko-KR" altLang="en-US" sz="1200" dirty="0" err="1" smtClean="0"/>
              <a:t>단자상태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- </a:t>
            </a:r>
            <a:r>
              <a:rPr lang="ko-KR" altLang="en-US" sz="1200" dirty="0" err="1" smtClean="0"/>
              <a:t>이상없음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4)</a:t>
            </a:r>
            <a:r>
              <a:rPr lang="ko-KR" altLang="en-US" sz="1200" dirty="0" err="1" smtClean="0"/>
              <a:t>극판상태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-.</a:t>
            </a:r>
            <a:r>
              <a:rPr lang="ko-KR" altLang="en-US" sz="1200" dirty="0" err="1" smtClean="0"/>
              <a:t>극판열화</a:t>
            </a:r>
            <a:r>
              <a:rPr lang="ko-KR" altLang="en-US" sz="1200" dirty="0" smtClean="0"/>
              <a:t> 현상에 의한 </a:t>
            </a:r>
            <a:r>
              <a:rPr lang="ko-KR" altLang="en-US" sz="1200" dirty="0" err="1" smtClean="0"/>
              <a:t>활물질</a:t>
            </a:r>
            <a:r>
              <a:rPr lang="ko-KR" altLang="en-US" sz="1200" dirty="0" smtClean="0"/>
              <a:t> </a:t>
            </a:r>
            <a:r>
              <a:rPr lang="ko-KR" altLang="en-US" sz="1200" dirty="0" smtClean="0"/>
              <a:t>탈락</a:t>
            </a:r>
            <a:r>
              <a:rPr lang="en-US" altLang="ko-KR" sz="1200" dirty="0" smtClean="0"/>
              <a:t>        </a:t>
            </a:r>
            <a:r>
              <a:rPr lang="en-US" altLang="ko-KR" sz="1200" dirty="0" smtClean="0"/>
              <a:t>-.</a:t>
            </a:r>
            <a:r>
              <a:rPr lang="ko-KR" altLang="en-US" sz="1200" dirty="0" err="1" smtClean="0"/>
              <a:t>극판이부</a:t>
            </a:r>
            <a:r>
              <a:rPr lang="ko-KR" altLang="en-US" sz="1200" dirty="0" smtClean="0"/>
              <a:t> 부식 절단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-.</a:t>
            </a:r>
            <a:r>
              <a:rPr lang="ko-KR" altLang="en-US" sz="1200" dirty="0" smtClean="0"/>
              <a:t>고온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과충전에</a:t>
            </a:r>
            <a:r>
              <a:rPr lang="ko-KR" altLang="en-US" sz="1200" dirty="0" smtClean="0"/>
              <a:t> 의한 </a:t>
            </a:r>
            <a:r>
              <a:rPr lang="en-US" altLang="ko-KR" sz="1200" dirty="0" smtClean="0"/>
              <a:t>Strap </a:t>
            </a:r>
            <a:r>
              <a:rPr lang="ko-KR" altLang="en-US" sz="1200" dirty="0" smtClean="0"/>
              <a:t>휨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5</a:t>
            </a:r>
            <a:r>
              <a:rPr lang="en-US" altLang="ko-KR" sz="1200" dirty="0" smtClean="0"/>
              <a:t>)</a:t>
            </a:r>
            <a:r>
              <a:rPr lang="ko-KR" altLang="en-US" sz="1200" dirty="0" err="1" smtClean="0"/>
              <a:t>교체품</a:t>
            </a:r>
            <a:r>
              <a:rPr lang="ko-KR" altLang="en-US" sz="1200" dirty="0" smtClean="0"/>
              <a:t>  </a:t>
            </a:r>
            <a:r>
              <a:rPr lang="ko-KR" altLang="en-US" sz="1200" dirty="0" smtClean="0"/>
              <a:t>충전전압 </a:t>
            </a:r>
            <a:r>
              <a:rPr lang="en-US" altLang="ko-KR" sz="1200" dirty="0" smtClean="0"/>
              <a:t>– </a:t>
            </a:r>
            <a:r>
              <a:rPr lang="en-US" altLang="ko-KR" sz="1200" dirty="0" smtClean="0"/>
              <a:t> 15.11 / 15.12V </a:t>
            </a:r>
            <a:r>
              <a:rPr lang="ko-KR" altLang="en-US" sz="1200" dirty="0" smtClean="0"/>
              <a:t>로 </a:t>
            </a:r>
            <a:r>
              <a:rPr lang="ko-KR" altLang="en-US" sz="1200" dirty="0" err="1" smtClean="0"/>
              <a:t>과충전</a:t>
            </a:r>
            <a:r>
              <a:rPr lang="ko-KR" altLang="en-US" sz="1200" dirty="0" smtClean="0"/>
              <a:t>  진행 됨</a:t>
            </a:r>
            <a:r>
              <a:rPr lang="en-US" altLang="ko-KR" sz="1200" dirty="0" smtClean="0"/>
              <a:t>. </a:t>
            </a:r>
            <a:r>
              <a:rPr lang="en-US" altLang="ko-KR" sz="1200" dirty="0" smtClean="0"/>
              <a:t> 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당사 </a:t>
            </a:r>
            <a:r>
              <a:rPr lang="en-US" altLang="ko-KR" sz="1200" dirty="0" smtClean="0"/>
              <a:t>RP150- 2</a:t>
            </a:r>
            <a:r>
              <a:rPr lang="ko-KR" altLang="en-US" sz="1200" dirty="0" smtClean="0"/>
              <a:t>개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재 장착 됨</a:t>
            </a:r>
            <a:r>
              <a:rPr lang="en-US" altLang="ko-KR" sz="1200" dirty="0" smtClean="0"/>
              <a:t>.)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6</a:t>
            </a:r>
            <a:r>
              <a:rPr lang="en-US" altLang="ko-KR" sz="1200" dirty="0" smtClean="0"/>
              <a:t>.</a:t>
            </a:r>
            <a:r>
              <a:rPr lang="ko-KR" altLang="en-US" sz="1200" dirty="0" smtClean="0"/>
              <a:t>결론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기대수명 </a:t>
            </a:r>
            <a:r>
              <a:rPr lang="ko-KR" altLang="en-US" sz="1200" dirty="0" smtClean="0"/>
              <a:t>경과 및 </a:t>
            </a:r>
            <a:r>
              <a:rPr lang="ko-KR" altLang="en-US" sz="1200" dirty="0" err="1" smtClean="0"/>
              <a:t>과충전에</a:t>
            </a:r>
            <a:r>
              <a:rPr lang="ko-KR" altLang="en-US" sz="1200" dirty="0" smtClean="0"/>
              <a:t> 의해 전</a:t>
            </a:r>
            <a:r>
              <a:rPr lang="ko-KR" altLang="en-US" sz="1200" dirty="0" smtClean="0"/>
              <a:t>해액 </a:t>
            </a:r>
            <a:r>
              <a:rPr lang="ko-KR" altLang="en-US" sz="1200" dirty="0" smtClean="0"/>
              <a:t>고갈 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극판부식</a:t>
            </a:r>
            <a:r>
              <a:rPr lang="ko-KR" altLang="en-US" sz="1200" dirty="0" smtClean="0"/>
              <a:t> </a:t>
            </a:r>
            <a:r>
              <a:rPr lang="ko-KR" altLang="en-US" sz="1200" dirty="0" smtClean="0"/>
              <a:t>인해 시동 시 내부 불꽃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</a:t>
            </a:r>
            <a:r>
              <a:rPr lang="ko-KR" altLang="en-US" sz="1200" dirty="0" smtClean="0"/>
              <a:t>인가로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배터리 파열 진행 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충전전압 하향조정 </a:t>
            </a:r>
            <a:r>
              <a:rPr lang="en-US" altLang="ko-KR" sz="1200" dirty="0" smtClean="0"/>
              <a:t>[13.3±.0.1V ]  </a:t>
            </a:r>
            <a:r>
              <a:rPr lang="ko-KR" altLang="en-US" sz="1200" dirty="0" smtClean="0"/>
              <a:t>진행하였으며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주기적인 관리 권유 함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3) </a:t>
            </a:r>
            <a:r>
              <a:rPr lang="ko-KR" altLang="en-US" sz="1200" dirty="0" smtClean="0"/>
              <a:t>당사 제품으로 재 장착완료 하였으며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정기적 방문 점검 진행키로 협의 함</a:t>
            </a:r>
            <a:r>
              <a:rPr lang="en-US" altLang="ko-KR" sz="1200" dirty="0" smtClean="0"/>
              <a:t>.</a:t>
            </a:r>
            <a:endParaRPr lang="en-US" altLang="ko-KR" sz="12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52003517"/>
              </p:ext>
            </p:extLst>
          </p:nvPr>
        </p:nvGraphicFramePr>
        <p:xfrm>
          <a:off x="469784" y="4191388"/>
          <a:ext cx="4836287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xmlns="" val="20946969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xmlns="" val="2949547617"/>
                    </a:ext>
                  </a:extLst>
                </a:gridCol>
                <a:gridCol w="1407287">
                  <a:extLst>
                    <a:ext uri="{9D8B030D-6E8A-4147-A177-3AD203B41FA5}">
                      <a16:colId xmlns:a16="http://schemas.microsoft.com/office/drawing/2014/main" xmlns="" val="357076395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xmlns="" val="1787089852"/>
                    </a:ext>
                  </a:extLst>
                </a:gridCol>
              </a:tblGrid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전압</a:t>
                      </a:r>
                      <a:r>
                        <a:rPr lang="en-US" altLang="ko-KR" sz="1200" dirty="0" smtClean="0"/>
                        <a:t>(V)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CCA (</a:t>
                      </a:r>
                      <a:r>
                        <a:rPr lang="ko-KR" altLang="en-US" sz="1200" dirty="0" err="1" smtClean="0"/>
                        <a:t>표기치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:</a:t>
                      </a:r>
                      <a:r>
                        <a:rPr lang="en-US" altLang="ko-KR" sz="1200" baseline="0" dirty="0" smtClean="0"/>
                        <a:t> 1100)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66080357"/>
                  </a:ext>
                </a:extLst>
              </a:tr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 (</a:t>
                      </a:r>
                      <a:r>
                        <a:rPr lang="ko-KR" altLang="en-US" sz="1200" dirty="0" smtClean="0"/>
                        <a:t>파열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403292949"/>
                  </a:ext>
                </a:extLst>
              </a:tr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14.21V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26 </a:t>
                      </a:r>
                      <a:r>
                        <a:rPr lang="en-US" altLang="ko-KR" sz="1200" dirty="0" smtClean="0"/>
                        <a:t>CCA (REPLACE)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I/D</a:t>
                      </a:r>
                      <a:r>
                        <a:rPr lang="en-US" altLang="ko-KR" sz="1200" baseline="0" dirty="0" smtClean="0"/>
                        <a:t> - </a:t>
                      </a:r>
                      <a:r>
                        <a:rPr lang="en-US" altLang="ko-KR" sz="1200" baseline="0" dirty="0" smtClean="0"/>
                        <a:t>WH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580086296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74701" y="8145779"/>
            <a:ext cx="2686050" cy="15525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5400000">
            <a:off x="3989599" y="7293631"/>
            <a:ext cx="1552768" cy="322087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676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295</Words>
  <Application>Microsoft Office PowerPoint</Application>
  <PresentationFormat>A4 용지(210x297mm)</PresentationFormat>
  <Paragraphs>52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20</cp:revision>
  <dcterms:created xsi:type="dcterms:W3CDTF">2017-09-18T09:58:59Z</dcterms:created>
  <dcterms:modified xsi:type="dcterms:W3CDTF">2017-11-20T07:18:15Z</dcterms:modified>
</cp:coreProperties>
</file>