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8"/>
  </p:notesMasterIdLst>
  <p:handoutMasterIdLst>
    <p:handoutMasterId r:id="rId9"/>
  </p:handoutMasterIdLst>
  <p:sldIdLst>
    <p:sldId id="374" r:id="rId3"/>
    <p:sldId id="596" r:id="rId4"/>
    <p:sldId id="553" r:id="rId5"/>
    <p:sldId id="597" r:id="rId6"/>
    <p:sldId id="598" r:id="rId7"/>
  </p:sldIdLst>
  <p:sldSz cx="9906000" cy="6858000" type="A4"/>
  <p:notesSz cx="9923463" cy="67881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3399"/>
    <a:srgbClr val="103991"/>
    <a:srgbClr val="FF0000"/>
    <a:srgbClr val="0083CD"/>
    <a:srgbClr val="FFCCFF"/>
    <a:srgbClr val="333333"/>
    <a:srgbClr val="EAEAEA"/>
    <a:srgbClr val="80808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8692" autoAdjust="0"/>
  </p:normalViewPr>
  <p:slideViewPr>
    <p:cSldViewPr snapToGrid="0" showGuides="1">
      <p:cViewPr varScale="1">
        <p:scale>
          <a:sx n="114" d="100"/>
          <a:sy n="114" d="100"/>
        </p:scale>
        <p:origin x="-1242" y="-102"/>
      </p:cViewPr>
      <p:guideLst>
        <p:guide orient="horz"/>
        <p:guide pos="62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38"/>
        <p:guide pos="3125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715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715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1127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4200" y="509588"/>
            <a:ext cx="3676650" cy="25447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457" y="3224451"/>
            <a:ext cx="7936549" cy="3054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3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3.vml"/><Relationship Id="rId4" Type="http://schemas.openxmlformats.org/officeDocument/2006/relationships/image" Target="../media/image2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5.vml"/><Relationship Id="rId5" Type="http://schemas.openxmlformats.org/officeDocument/2006/relationships/oleObject" Target="../embeddings/oleObject47.bin"/><Relationship Id="rId4" Type="http://schemas.openxmlformats.org/officeDocument/2006/relationships/image" Target="../media/image10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6.vml"/><Relationship Id="rId4" Type="http://schemas.openxmlformats.org/officeDocument/2006/relationships/image" Target="../media/image10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36" name="비트맵 이미지" r:id="rId3" imgW="4029637" imgH="1228571" progId="PBrush">
              <p:embed/>
            </p:oleObj>
          </a:graphicData>
        </a:graphic>
      </p:graphicFrame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37" name="비트맵 이미지" r:id="rId4" imgW="4029637" imgH="1228571" progId="PBrush">
              <p:embed/>
            </p:oleObj>
          </a:graphicData>
        </a:graphic>
      </p:graphicFrame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1687" name="비트맵 이미지" r:id="rId3" imgW="4029637" imgH="1228571" progId="PBrush">
              <p:embed/>
            </p:oleObj>
          </a:graphicData>
        </a:graphic>
      </p:graphicFrame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2711" name="비트맵 이미지" r:id="rId3" imgW="4029637" imgH="1228571" progId="PBrush">
              <p:embed/>
            </p:oleObj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4759" name="비트맵 이미지" r:id="rId3" imgW="4029637" imgH="1228571" progId="PBrush">
              <p:embed/>
            </p:oleObj>
          </a:graphicData>
        </a:graphic>
      </p:graphicFrame>
      <p:pic>
        <p:nvPicPr>
          <p:cNvPr id="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578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680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783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68358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885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68316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987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94506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090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25206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192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681366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295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64173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397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29735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499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460893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602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70516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704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17153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807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920978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909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951586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011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526486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114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737286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216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153853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319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218150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421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215930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523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74126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626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32133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728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19596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831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805068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933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263872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035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633033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138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1789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240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382834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343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962175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445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696091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47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243152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650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23483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752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618327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855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1550067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957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966114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059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174544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162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49880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264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2947828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367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369808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892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893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5719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674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46.xml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vmlDrawing" Target="../drawings/vmlDrawing44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227" name="비트맵 이미지" r:id="rId46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7" r:id="rId5"/>
    <p:sldLayoutId id="2147484628" r:id="rId6"/>
    <p:sldLayoutId id="2147484629" r:id="rId7"/>
    <p:sldLayoutId id="2147484630" r:id="rId8"/>
    <p:sldLayoutId id="2147484631" r:id="rId9"/>
    <p:sldLayoutId id="2147484632" r:id="rId10"/>
    <p:sldLayoutId id="2147484633" r:id="rId11"/>
    <p:sldLayoutId id="2147484634" r:id="rId12"/>
    <p:sldLayoutId id="2147484635" r:id="rId13"/>
    <p:sldLayoutId id="2147484636" r:id="rId14"/>
    <p:sldLayoutId id="2147484637" r:id="rId15"/>
    <p:sldLayoutId id="2147484638" r:id="rId16"/>
    <p:sldLayoutId id="2147484639" r:id="rId17"/>
    <p:sldLayoutId id="2147484640" r:id="rId18"/>
    <p:sldLayoutId id="2147484641" r:id="rId19"/>
    <p:sldLayoutId id="2147484642" r:id="rId20"/>
    <p:sldLayoutId id="2147484643" r:id="rId21"/>
    <p:sldLayoutId id="2147484644" r:id="rId22"/>
    <p:sldLayoutId id="2147484645" r:id="rId23"/>
    <p:sldLayoutId id="2147484646" r:id="rId24"/>
    <p:sldLayoutId id="2147484647" r:id="rId25"/>
    <p:sldLayoutId id="2147484648" r:id="rId26"/>
    <p:sldLayoutId id="2147484649" r:id="rId27"/>
    <p:sldLayoutId id="2147484650" r:id="rId28"/>
    <p:sldLayoutId id="2147484651" r:id="rId29"/>
    <p:sldLayoutId id="2147484652" r:id="rId30"/>
    <p:sldLayoutId id="2147484653" r:id="rId31"/>
    <p:sldLayoutId id="2147484654" r:id="rId32"/>
    <p:sldLayoutId id="2147484655" r:id="rId33"/>
    <p:sldLayoutId id="2147484656" r:id="rId34"/>
    <p:sldLayoutId id="2147484657" r:id="rId35"/>
    <p:sldLayoutId id="2147484658" r:id="rId36"/>
    <p:sldLayoutId id="2147484659" r:id="rId37"/>
    <p:sldLayoutId id="2147484660" r:id="rId38"/>
    <p:sldLayoutId id="2147484661" r:id="rId39"/>
    <p:sldLayoutId id="2147484662" r:id="rId40"/>
    <p:sldLayoutId id="2147484663" r:id="rId41"/>
    <p:sldLayoutId id="2147484664" r:id="rId42"/>
    <p:sldLayoutId id="2147484665" r:id="rId4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1" name="비트맵 이미지" r:id="rId7" imgW="4029637" imgH="1228571" progId="PBrush">
              <p:embed/>
            </p:oleObj>
          </a:graphicData>
        </a:graphic>
      </p:graphicFrame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073400"/>
            <a:ext cx="675957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2013. 03.  </a:t>
            </a:r>
            <a:r>
              <a:rPr lang="en-US" altLang="ko-KR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22</a:t>
            </a:r>
            <a:endParaRPr lang="en-US" altLang="ko-KR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ERP </a:t>
            </a:r>
            <a:r>
              <a:rPr lang="ko-KR" altLang="en-US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구축 </a:t>
            </a:r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4169024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구매정보레코드 일괄 업로드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PIR 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PIR 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소스리스트의 일괄 업로드 및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할 수 있는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［구분 ］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이관데이터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이관용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Vendor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코드가 구 코드 일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운영환경에서는 추후 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이관용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Vendor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코드가 신 코드 일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소스 리스트 있는 품목에 한해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개별로 직접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fill-up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자료에 소스리스트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］표시를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소스리스트 업로드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 로드기능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Excle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양식을 다운 받는다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템플렛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다운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fill-up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양식을 다운 받은 후 이를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작성 후 저장해 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Procurement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ZMMC0010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783" y="1996580"/>
            <a:ext cx="5385734" cy="4219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91364" y="2870433"/>
            <a:ext cx="5355763" cy="139117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5594220" y="27125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2762" y="5394120"/>
            <a:ext cx="5379532" cy="65573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645953" y="517192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780337" y="230288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5772" y="2374085"/>
            <a:ext cx="252460" cy="33555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4203" y="5704514"/>
            <a:ext cx="6526634" cy="5918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2" name="구부러진 연결선 59"/>
          <p:cNvCxnSpPr>
            <a:endCxn id="238595" idx="1"/>
          </p:cNvCxnSpPr>
          <p:nvPr/>
        </p:nvCxnSpPr>
        <p:spPr>
          <a:xfrm>
            <a:off x="2567031" y="5738073"/>
            <a:ext cx="327172" cy="262352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PIR 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PIR 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소스리스트의 일괄 업로드 및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할 수 있는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파일을 검색해서 다운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로드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②［실행］키를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소스리스트 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로드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구매정보레코드 업로드 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템플렛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양식의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소스리스트를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해서 구매정보레코드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올리면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별도의 소스리스트 업로드 생성은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필요가 없다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165" y="1953893"/>
            <a:ext cx="5432962" cy="4312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Procurement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ZMMC0010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타원 13"/>
          <p:cNvSpPr/>
          <p:nvPr/>
        </p:nvSpPr>
        <p:spPr>
          <a:xfrm>
            <a:off x="181923" y="474967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66865" y="4816679"/>
            <a:ext cx="4751755" cy="19993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12495" y="265382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67596" y="2636940"/>
            <a:ext cx="253857" cy="30759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446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PIR 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318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PIR 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소스리스트의 일괄 업로드 및 조회 할 수 있는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BDC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실행］ 이전단계에서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정합성과 이상 유무를 확인한다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이상이 있을 시에는 빨간색 신호등 표시가 발생된다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전체를 지정한 후 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BDC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실행］ 버튼을 누르면 실행 확인 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생성되고 ［예］라고 버튼으로 처리된다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Procurement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ZMMC0010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6" y="1619783"/>
            <a:ext cx="8984609" cy="3472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타원 20"/>
          <p:cNvSpPr/>
          <p:nvPr/>
        </p:nvSpPr>
        <p:spPr>
          <a:xfrm>
            <a:off x="878209" y="271114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00422" y="2727820"/>
            <a:ext cx="204922" cy="2167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67596" y="1831596"/>
            <a:ext cx="471971" cy="14820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980276" y="173103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4267" y="3018683"/>
            <a:ext cx="5105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직사각형 25"/>
          <p:cNvSpPr/>
          <p:nvPr/>
        </p:nvSpPr>
        <p:spPr>
          <a:xfrm>
            <a:off x="478171" y="2712440"/>
            <a:ext cx="102067" cy="1565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16876" y="23769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9" name="구부러진 연결선 59"/>
          <p:cNvCxnSpPr>
            <a:stCxn id="24" idx="6"/>
            <a:endCxn id="241667" idx="0"/>
          </p:cNvCxnSpPr>
          <p:nvPr/>
        </p:nvCxnSpPr>
        <p:spPr>
          <a:xfrm>
            <a:off x="1300909" y="1903227"/>
            <a:ext cx="5506058" cy="1115456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2751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7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PIR 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795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PIR 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소스리스트의 일괄 업로드 및 조회 할 수 있는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①［구매정보레코드 신호］ 확인 후 초록색 불이면 완료됨 → 이상이 있을 시에는 빨간색 신호등 표시가 발생된다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생성된 구매정보 레코드 번호를 더블 클릭하면 해당 화면이 조회된다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Procurement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ZMMC0010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구매정보레코드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소스리스트 업로드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212" y="1651310"/>
            <a:ext cx="8947403" cy="3700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8328081" y="2972497"/>
            <a:ext cx="564249" cy="237128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8429700" y="24608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8965644" y="3912066"/>
            <a:ext cx="471971" cy="14820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9058874" y="35346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2217" y="1527678"/>
            <a:ext cx="3721796" cy="3505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구부러진 연결선 59"/>
          <p:cNvCxnSpPr>
            <a:stCxn id="17" idx="0"/>
            <a:endCxn id="242690" idx="0"/>
          </p:cNvCxnSpPr>
          <p:nvPr/>
        </p:nvCxnSpPr>
        <p:spPr>
          <a:xfrm rot="16200000" flipV="1">
            <a:off x="6587658" y="903135"/>
            <a:ext cx="2006990" cy="3256076"/>
          </a:xfrm>
          <a:prstGeom prst="curvedConnector3">
            <a:avLst>
              <a:gd name="adj1" fmla="val 11139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20636</TotalTime>
  <Words>460</Words>
  <Application>Microsoft Office PowerPoint</Application>
  <PresentationFormat>A4 용지(210x297mm)</PresentationFormat>
  <Paragraphs>76</Paragraphs>
  <Slides>5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Office Theme</vt:lpstr>
      <vt:lpstr>1_Office Theme</vt:lpstr>
      <vt:lpstr>비트맵 이미지</vt:lpstr>
      <vt:lpstr>슬라이드 0</vt:lpstr>
      <vt:lpstr>슬라이드 1</vt:lpstr>
      <vt:lpstr>슬라이드 2</vt:lpstr>
      <vt:lpstr>슬라이드 3</vt:lpstr>
      <vt:lpstr>슬라이드 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hyung-il.cho@accenture.com</dc:creator>
  <cp:lastModifiedBy>gbattery</cp:lastModifiedBy>
  <cp:revision>1070</cp:revision>
  <cp:lastPrinted>2013-03-08T15:48:07Z</cp:lastPrinted>
  <dcterms:created xsi:type="dcterms:W3CDTF">2008-05-17T00:48:54Z</dcterms:created>
  <dcterms:modified xsi:type="dcterms:W3CDTF">2013-03-22T06:33:57Z</dcterms:modified>
</cp:coreProperties>
</file>