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A6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2024-10-10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4876" y="666515"/>
            <a:ext cx="4362248" cy="2477256"/>
          </a:xfrm>
          <a:prstGeom prst="rect">
            <a:avLst/>
          </a:prstGeom>
        </p:spPr>
      </p:pic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부천버스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[2024.10.08]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8527269"/>
              </p:ext>
            </p:extLst>
          </p:nvPr>
        </p:nvGraphicFramePr>
        <p:xfrm>
          <a:off x="107504" y="668905"/>
          <a:ext cx="4491651" cy="5845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부천버스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부천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방창석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유전상사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02-2212-5120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5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GB230L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2020.03.16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2020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05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10. 08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62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현대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CNG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버스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이종엽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임준우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29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시동시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 충격으로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배터리룸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강제 개방</a:t>
                      </a:r>
                      <a:r>
                        <a:rPr lang="en-US" altLang="ko-KR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안전사고 위험</a:t>
                      </a:r>
                      <a:r>
                        <a:rPr lang="en-US" altLang="ko-KR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16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파열로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배터리룸내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황산 비산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오염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 세척작업 및 운행 불가에 따른 영업적 손해 발생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421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11.72V(0.70V~2.14V), 12.31V(1.32~2.18V)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1.320~1.350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으로 다소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고비중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53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개월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사용중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045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수명 종료 및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액고갈로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인한 파열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극판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스트랩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높낮이 불균형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이부 심김 편차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에 따른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품질적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요인 기인 가능성 확인됨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34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2EA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교체</a:t>
                      </a:r>
                      <a:r>
                        <a:rPr lang="en-US" altLang="ko-KR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차량대리점팀 </a:t>
                      </a:r>
                      <a:r>
                        <a:rPr lang="ko-KR" altLang="en-US" sz="9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유전상사</a:t>
                      </a:r>
                      <a:r>
                        <a:rPr lang="ko-KR" altLang="en-US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제품 제공</a:t>
                      </a:r>
                      <a:r>
                        <a:rPr lang="en-US" altLang="ko-KR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배터리룸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세척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       </a:t>
                      </a: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차량운행 불가능에 따른 영업적 손해배상 청구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34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원만한 사건 종결과 고객만족을 위해 배터리 교체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판촉물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안전고글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등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제공함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672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교체로 추후 이의 제기하지 않기로 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18" name="그림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4876" y="2960842"/>
            <a:ext cx="4362248" cy="3552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905241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9108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부천버스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2652</TotalTime>
  <Words>207</Words>
  <Application>Microsoft Office PowerPoint</Application>
  <PresentationFormat>화면 슬라이드 쇼(4:3)</PresentationFormat>
  <Paragraphs>56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임준우/선임/세방전지</cp:lastModifiedBy>
  <cp:revision>190</cp:revision>
  <dcterms:created xsi:type="dcterms:W3CDTF">2018-07-03T00:02:36Z</dcterms:created>
  <dcterms:modified xsi:type="dcterms:W3CDTF">2024-10-10T00:15:37Z</dcterms:modified>
</cp:coreProperties>
</file>