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266" r:id="rId2"/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embeddedFontLst>
    <p:embeddedFont>
      <p:font typeface="Verdana" pitchFamily="34" charset="0"/>
      <p:regular r:id="rId16"/>
      <p:bold r:id="rId17"/>
      <p:italic r:id="rId18"/>
      <p:boldItalic r:id="rId19"/>
    </p:embeddedFont>
    <p:embeddedFont>
      <p:font typeface="맑은 고딕" pitchFamily="50" charset="-127"/>
      <p:regular r:id="rId20"/>
      <p:bold r:id="rId21"/>
    </p:embeddedFont>
    <p:embeddedFont>
      <p:font typeface="Arial Unicode MS" pitchFamily="50" charset="-127"/>
      <p:regular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F6E20-03A7-49A0-A728-487F381B0D5A}" type="datetimeFigureOut">
              <a:rPr lang="ko-KR" altLang="en-US" smtClean="0"/>
              <a:t>2013-09-05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1C59FD-F54D-4831-A689-892389CB3E2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FE05B7AA-3874-4FD8-B49A-8E62247DC4DC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SFA_SO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모니터링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모니터링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진행중이거나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완료된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기간별 제품별 단계별로 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OrderTracking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520 : </a:t>
            </a:r>
            <a:r>
              <a:rPr lang="ko-KR" altLang="en-US" b="1" smtClean="0">
                <a:solidFill>
                  <a:srgbClr val="000000"/>
                </a:solidFill>
              </a:rPr>
              <a:t>중부 지사</a:t>
            </a:r>
            <a:r>
              <a:rPr lang="en-US" altLang="ko-KR" b="1" smtClean="0">
                <a:solidFill>
                  <a:srgbClr val="000000"/>
                </a:solidFill>
              </a:rPr>
              <a:t>(</a:t>
            </a:r>
            <a:r>
              <a:rPr lang="ko-KR" altLang="en-US" b="1" smtClean="0">
                <a:solidFill>
                  <a:srgbClr val="000000"/>
                </a:solidFill>
              </a:rPr>
              <a:t>국내</a:t>
            </a:r>
            <a:r>
              <a:rPr lang="en-US" altLang="ko-KR" b="1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 은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는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b="1" smtClean="0">
                <a:solidFill>
                  <a:srgbClr val="000000"/>
                </a:solidFill>
              </a:rPr>
              <a:t>영업그룹 </a:t>
            </a:r>
            <a:r>
              <a:rPr lang="ko-KR" altLang="en-US" smtClean="0">
                <a:solidFill>
                  <a:srgbClr val="000000"/>
                </a:solidFill>
              </a:rPr>
              <a:t> 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으</a:t>
            </a:r>
            <a:r>
              <a:rPr lang="en-US" altLang="ko-KR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로 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50 : </a:t>
            </a:r>
            <a:r>
              <a:rPr lang="ko-KR" altLang="en-US" b="1" smtClean="0">
                <a:solidFill>
                  <a:srgbClr val="000000"/>
                </a:solidFill>
              </a:rPr>
              <a:t>내수</a:t>
            </a:r>
            <a:r>
              <a:rPr lang="en-US" altLang="ko-KR" b="1" smtClean="0">
                <a:solidFill>
                  <a:srgbClr val="000000"/>
                </a:solidFill>
              </a:rPr>
              <a:t>(</a:t>
            </a:r>
            <a:r>
              <a:rPr lang="ko-KR" altLang="en-US" b="1" smtClean="0">
                <a:solidFill>
                  <a:srgbClr val="000000"/>
                </a:solidFill>
              </a:rPr>
              <a:t>대리점</a:t>
            </a:r>
            <a:r>
              <a:rPr lang="en-US" altLang="ko-KR" b="1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 은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는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b="1" smtClean="0">
                <a:solidFill>
                  <a:srgbClr val="000000"/>
                </a:solidFill>
              </a:rPr>
              <a:t>유통경로 </a:t>
            </a:r>
            <a:r>
              <a:rPr lang="ko-KR" altLang="en-US" smtClean="0">
                <a:solidFill>
                  <a:srgbClr val="000000"/>
                </a:solidFill>
              </a:rPr>
              <a:t> 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으</a:t>
            </a:r>
            <a:r>
              <a:rPr lang="en-US" altLang="ko-KR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로 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표준 오더</a:t>
            </a:r>
            <a:r>
              <a:rPr lang="en-US" altLang="ko-KR" b="1" smtClean="0">
                <a:solidFill>
                  <a:srgbClr val="000000"/>
                </a:solidFill>
              </a:rPr>
              <a:t>-</a:t>
            </a:r>
            <a:r>
              <a:rPr lang="ko-KR" altLang="en-US" b="1" smtClean="0">
                <a:solidFill>
                  <a:srgbClr val="000000"/>
                </a:solidFill>
              </a:rPr>
              <a:t>대리점</a:t>
            </a:r>
            <a:r>
              <a:rPr lang="ko-KR" altLang="en-US" smtClean="0">
                <a:solidFill>
                  <a:srgbClr val="000000"/>
                </a:solidFill>
              </a:rPr>
              <a:t> 은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는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en-US" altLang="ko-KR" b="1" smtClean="0">
                <a:solidFill>
                  <a:srgbClr val="000000"/>
                </a:solidFill>
              </a:rPr>
              <a:t>Order type </a:t>
            </a:r>
            <a:r>
              <a:rPr lang="ko-KR" altLang="en-US" smtClean="0">
                <a:solidFill>
                  <a:srgbClr val="000000"/>
                </a:solidFill>
              </a:rPr>
              <a:t> 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으</a:t>
            </a:r>
            <a:r>
              <a:rPr lang="en-US" altLang="ko-KR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로 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b="1" smtClean="0">
                <a:solidFill>
                  <a:srgbClr val="000000"/>
                </a:solidFill>
              </a:rPr>
              <a:t>스크롤 영역</a:t>
            </a:r>
            <a:r>
              <a:rPr lang="ko-KR" altLang="en-US" smtClean="0">
                <a:solidFill>
                  <a:srgbClr val="000000"/>
                </a:solidFill>
              </a:rPr>
              <a:t>을 클릭하면 원하는 영역이 표시됩니다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b="1" smtClean="0">
                <a:solidFill>
                  <a:srgbClr val="000000"/>
                </a:solidFill>
              </a:rPr>
              <a:t>스크롤 영역</a:t>
            </a:r>
            <a:r>
              <a:rPr lang="ko-KR" altLang="en-US" smtClean="0">
                <a:solidFill>
                  <a:srgbClr val="000000"/>
                </a:solidFill>
              </a:rPr>
              <a:t>을 클릭하면 원하는 영역이 표시됩니다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b="1" smtClean="0">
                <a:solidFill>
                  <a:srgbClr val="000000"/>
                </a:solidFill>
              </a:rPr>
              <a:t>스크롤 영역</a:t>
            </a:r>
            <a:r>
              <a:rPr lang="ko-KR" altLang="en-US" smtClean="0">
                <a:solidFill>
                  <a:srgbClr val="000000"/>
                </a:solidFill>
              </a:rPr>
              <a:t>을 클릭하면 원하는 영역이 표시됩니다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OrderTracking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2303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0</TotalTime>
  <Words>163</Words>
  <Application>Microsoft Office PowerPoint</Application>
  <PresentationFormat>화면 슬라이드 쇼(4:3)</PresentationFormat>
  <Paragraphs>50</Paragraphs>
  <Slides>13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SFA_SO모니터링</dc:title>
  <dc:creator>gbattery</dc:creator>
  <cp:lastModifiedBy>gbattery</cp:lastModifiedBy>
  <cp:revision>2</cp:revision>
  <dcterms:created xsi:type="dcterms:W3CDTF">2013-09-03T06:34:09Z</dcterms:created>
  <dcterms:modified xsi:type="dcterms:W3CDTF">2013-09-05T06:18:56Z</dcterms:modified>
</cp:coreProperties>
</file>