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0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-3132" y="-9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62972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58843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882920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53363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19094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512514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662066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40708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862357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367972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037126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F9EAEA-7BE4-4DB0-A1C6-5BC200F3E6DE}" type="datetimeFigureOut">
              <a:rPr lang="ko-KR" altLang="en-US" smtClean="0"/>
              <a:pPr/>
              <a:t>2018-12-28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090907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3.jpeg"/><Relationship Id="rId4" Type="http://schemas.openxmlformats.org/officeDocument/2006/relationships/image" Target="../media/image6.jpeg"/><Relationship Id="rId9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153" y="155829"/>
            <a:ext cx="60019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전주 </a:t>
            </a:r>
            <a:r>
              <a:rPr lang="ko-KR" altLang="en-US" b="1" dirty="0" err="1" smtClean="0"/>
              <a:t>중앙폐차장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GB200L </a:t>
            </a:r>
            <a:r>
              <a:rPr lang="ko-KR" altLang="en-US" b="1" dirty="0" smtClean="0"/>
              <a:t> 배터리 </a:t>
            </a:r>
            <a:r>
              <a:rPr lang="ko-KR" altLang="en-US" b="1" dirty="0"/>
              <a:t>파열 점검결과 </a:t>
            </a:r>
            <a:r>
              <a:rPr lang="en-US" altLang="ko-KR" b="1" dirty="0" smtClean="0"/>
              <a:t>(’18.12.28)</a:t>
            </a:r>
            <a:endParaRPr lang="ko-KR" alt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04775" y="725805"/>
            <a:ext cx="6753225" cy="9510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</a:t>
            </a:r>
            <a:r>
              <a:rPr lang="en-US" altLang="ko-KR" sz="1200" dirty="0"/>
              <a:t>.</a:t>
            </a:r>
            <a:r>
              <a:rPr lang="ko-KR" altLang="en-US" sz="1200" dirty="0" err="1"/>
              <a:t>발생일자</a:t>
            </a:r>
            <a:r>
              <a:rPr lang="ko-KR" altLang="en-US" sz="1200" dirty="0"/>
              <a:t> 및 장소 </a:t>
            </a:r>
            <a:r>
              <a:rPr lang="en-US" altLang="ko-KR" sz="1200" dirty="0"/>
              <a:t>: </a:t>
            </a:r>
            <a:r>
              <a:rPr lang="en-US" altLang="ko-KR" sz="1200" dirty="0" smtClean="0"/>
              <a:t>2018.12.27(</a:t>
            </a:r>
            <a:r>
              <a:rPr lang="ko-KR" altLang="en-US" sz="1200" dirty="0" smtClean="0"/>
              <a:t>목</a:t>
            </a:r>
            <a:r>
              <a:rPr lang="en-US" altLang="ko-KR" sz="1200" dirty="0" smtClean="0"/>
              <a:t>) </a:t>
            </a:r>
            <a:r>
              <a:rPr lang="ko-KR" altLang="en-US" sz="1200" dirty="0" smtClean="0"/>
              <a:t>오후 </a:t>
            </a:r>
            <a:r>
              <a:rPr lang="en-US" altLang="ko-KR" sz="1200" dirty="0" smtClean="0"/>
              <a:t>14:22 </a:t>
            </a:r>
            <a:r>
              <a:rPr lang="ko-KR" altLang="en-US" sz="1200" dirty="0" smtClean="0"/>
              <a:t>경  전주  덕진구 </a:t>
            </a:r>
            <a:r>
              <a:rPr lang="ko-KR" altLang="en-US" sz="1200" dirty="0" err="1" smtClean="0"/>
              <a:t>여의동</a:t>
            </a:r>
            <a:r>
              <a:rPr lang="ko-KR" altLang="en-US" sz="1200" dirty="0" smtClean="0"/>
              <a:t> 소재  </a:t>
            </a:r>
            <a:r>
              <a:rPr lang="ko-KR" altLang="en-US" sz="1200" dirty="0" err="1" smtClean="0"/>
              <a:t>중앙폐차장</a:t>
            </a:r>
            <a:r>
              <a:rPr lang="ko-KR" altLang="en-US" sz="1200" dirty="0" smtClean="0"/>
              <a:t>  작업장 </a:t>
            </a:r>
            <a:endParaRPr lang="en-US" altLang="ko-KR" sz="1200" dirty="0"/>
          </a:p>
          <a:p>
            <a:endParaRPr lang="en-US" altLang="ko-KR" sz="1200" dirty="0"/>
          </a:p>
          <a:p>
            <a:r>
              <a:rPr lang="en-US" altLang="ko-KR" sz="1200" dirty="0"/>
              <a:t>2.</a:t>
            </a:r>
            <a:r>
              <a:rPr lang="ko-KR" altLang="en-US" sz="1200" dirty="0" err="1"/>
              <a:t>점검일자</a:t>
            </a:r>
            <a:r>
              <a:rPr lang="ko-KR" altLang="en-US" sz="1200" dirty="0"/>
              <a:t> 및 장소 </a:t>
            </a:r>
            <a:r>
              <a:rPr lang="en-US" altLang="ko-KR" sz="1200" dirty="0"/>
              <a:t>: </a:t>
            </a:r>
            <a:r>
              <a:rPr lang="en-US" altLang="ko-KR" sz="1200" dirty="0" smtClean="0"/>
              <a:t>2018.12.18(</a:t>
            </a:r>
            <a:r>
              <a:rPr lang="ko-KR" altLang="en-US" sz="1200" dirty="0" smtClean="0"/>
              <a:t>금</a:t>
            </a:r>
            <a:r>
              <a:rPr lang="en-US" altLang="ko-KR" sz="1200" dirty="0" smtClean="0"/>
              <a:t>) </a:t>
            </a:r>
            <a:r>
              <a:rPr lang="ko-KR" altLang="en-US" sz="1200" dirty="0" smtClean="0"/>
              <a:t>오전  </a:t>
            </a:r>
            <a:r>
              <a:rPr lang="en-US" altLang="ko-KR" sz="1200" dirty="0" smtClean="0"/>
              <a:t>10:00  </a:t>
            </a:r>
            <a:r>
              <a:rPr lang="ko-KR" altLang="en-US" sz="1200" dirty="0" smtClean="0"/>
              <a:t>발생장소</a:t>
            </a:r>
            <a:endParaRPr lang="en-US" altLang="ko-KR" sz="1200" dirty="0"/>
          </a:p>
          <a:p>
            <a:r>
              <a:rPr lang="en-US" altLang="ko-KR" sz="1200" dirty="0"/>
              <a:t>                             </a:t>
            </a:r>
          </a:p>
          <a:p>
            <a:r>
              <a:rPr lang="en-US" altLang="ko-KR" sz="1200" dirty="0"/>
              <a:t>3.</a:t>
            </a:r>
            <a:r>
              <a:rPr lang="ko-KR" altLang="en-US" sz="1200" dirty="0" err="1"/>
              <a:t>파열발생</a:t>
            </a:r>
            <a:r>
              <a:rPr lang="ko-KR" altLang="en-US" sz="1200" dirty="0"/>
              <a:t> 내역</a:t>
            </a:r>
            <a:endParaRPr lang="en-US" altLang="ko-KR" sz="1200" dirty="0"/>
          </a:p>
          <a:p>
            <a:r>
              <a:rPr lang="en-US" altLang="ko-KR" sz="1200" dirty="0"/>
              <a:t>    1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배터리 용도  </a:t>
            </a:r>
            <a:r>
              <a:rPr lang="en-US" altLang="ko-KR" sz="1200" dirty="0"/>
              <a:t>: 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중장비 수리 엔진 </a:t>
            </a:r>
            <a:r>
              <a:rPr lang="en-US" altLang="ko-KR" sz="1200" dirty="0" smtClean="0"/>
              <a:t>Test </a:t>
            </a:r>
            <a:r>
              <a:rPr lang="ko-KR" altLang="en-US" sz="1200" dirty="0" smtClean="0"/>
              <a:t>시동 전원용 </a:t>
            </a:r>
            <a:r>
              <a:rPr lang="en-US" altLang="ko-KR" sz="1200" dirty="0" smtClean="0"/>
              <a:t>(24V=12V×2EA)</a:t>
            </a:r>
            <a:endParaRPr lang="en-US" altLang="ko-KR" sz="1200" dirty="0"/>
          </a:p>
          <a:p>
            <a:r>
              <a:rPr lang="ko-KR" altLang="en-US" sz="1200" dirty="0"/>
              <a:t>   </a:t>
            </a:r>
            <a:r>
              <a:rPr lang="en-US" altLang="ko-KR" sz="1200" dirty="0"/>
              <a:t> 2)</a:t>
            </a:r>
            <a:r>
              <a:rPr lang="ko-KR" altLang="en-US" sz="1200" dirty="0"/>
              <a:t>형명 및 </a:t>
            </a:r>
            <a:r>
              <a:rPr lang="en-US" altLang="ko-KR" sz="1200" dirty="0"/>
              <a:t>Lot : </a:t>
            </a:r>
            <a:r>
              <a:rPr lang="en-US" altLang="ko-KR" sz="1200" dirty="0" smtClean="0"/>
              <a:t> GB200 – 2018.08.20</a:t>
            </a:r>
          </a:p>
          <a:p>
            <a:r>
              <a:rPr lang="en-US" altLang="ko-KR" sz="1200" dirty="0" smtClean="0"/>
              <a:t>    3)</a:t>
            </a:r>
            <a:r>
              <a:rPr lang="ko-KR" altLang="en-US" sz="1200" dirty="0" smtClean="0"/>
              <a:t>구입일자 및 구입처    </a:t>
            </a:r>
            <a:r>
              <a:rPr lang="en-US" altLang="ko-KR" sz="1200" dirty="0"/>
              <a:t>:  </a:t>
            </a:r>
            <a:r>
              <a:rPr lang="en-US" altLang="ko-KR" sz="1200" dirty="0" smtClean="0"/>
              <a:t>2018</a:t>
            </a:r>
            <a:r>
              <a:rPr lang="ko-KR" altLang="en-US" sz="1200" dirty="0" smtClean="0"/>
              <a:t>년 </a:t>
            </a:r>
            <a:r>
              <a:rPr lang="en-US" altLang="ko-KR" sz="1200" dirty="0" smtClean="0"/>
              <a:t>11</a:t>
            </a:r>
            <a:r>
              <a:rPr lang="ko-KR" altLang="en-US" sz="1200" dirty="0" smtClean="0"/>
              <a:t>월  </a:t>
            </a:r>
            <a:r>
              <a:rPr lang="ko-KR" altLang="en-US" sz="1200" dirty="0" smtClean="0"/>
              <a:t>전주 </a:t>
            </a:r>
            <a:r>
              <a:rPr lang="ko-KR" altLang="en-US" sz="1200" dirty="0" err="1" smtClean="0"/>
              <a:t>영훈유통</a:t>
            </a:r>
            <a:r>
              <a:rPr lang="ko-KR" altLang="en-US" sz="1200" dirty="0" smtClean="0"/>
              <a:t> 대리점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4.</a:t>
            </a:r>
            <a:r>
              <a:rPr lang="ko-KR" altLang="en-US" sz="1200" dirty="0" smtClean="0"/>
              <a:t>파열발생현황 </a:t>
            </a:r>
            <a:r>
              <a:rPr lang="en-US" altLang="ko-KR" sz="1200" dirty="0"/>
              <a:t>: </a:t>
            </a:r>
            <a:r>
              <a:rPr lang="en-US" altLang="ko-KR" sz="1200" dirty="0" smtClean="0"/>
              <a:t>‘18.12.26~27</a:t>
            </a:r>
            <a:r>
              <a:rPr lang="ko-KR" altLang="en-US" sz="1200" dirty="0" smtClean="0"/>
              <a:t>일  오전</a:t>
            </a:r>
            <a:r>
              <a:rPr lang="en-US" altLang="ko-KR" sz="1200" dirty="0" smtClean="0"/>
              <a:t>10</a:t>
            </a:r>
            <a:r>
              <a:rPr lang="ko-KR" altLang="en-US" sz="1200" dirty="0" smtClean="0"/>
              <a:t>시경 까지 배터리 충전 진행하였으며</a:t>
            </a:r>
            <a:r>
              <a:rPr lang="en-US" altLang="ko-KR" sz="1200" dirty="0" smtClean="0"/>
              <a:t>,  </a:t>
            </a:r>
            <a:r>
              <a:rPr lang="ko-KR" altLang="en-US" sz="1200" dirty="0" smtClean="0"/>
              <a:t>오후 </a:t>
            </a:r>
            <a:r>
              <a:rPr lang="en-US" altLang="ko-KR" sz="1200" dirty="0" smtClean="0"/>
              <a:t>14:20</a:t>
            </a:r>
            <a:r>
              <a:rPr lang="ko-KR" altLang="en-US" sz="1200" dirty="0" smtClean="0"/>
              <a:t>분경</a:t>
            </a:r>
            <a:endParaRPr lang="en-US" altLang="ko-KR" sz="1200" dirty="0" smtClean="0"/>
          </a:p>
          <a:p>
            <a:r>
              <a:rPr lang="en-US" altLang="ko-KR" sz="1200" dirty="0" smtClean="0"/>
              <a:t>    </a:t>
            </a:r>
            <a:r>
              <a:rPr lang="ko-KR" altLang="en-US" sz="1200" dirty="0" err="1" smtClean="0"/>
              <a:t>수리완료된</a:t>
            </a:r>
            <a:r>
              <a:rPr lang="ko-KR" altLang="en-US" sz="1200" dirty="0" smtClean="0"/>
              <a:t> 중장비 엔진 </a:t>
            </a:r>
            <a:r>
              <a:rPr lang="en-US" altLang="ko-KR" sz="1200" dirty="0" smtClean="0"/>
              <a:t>Test</a:t>
            </a:r>
            <a:r>
              <a:rPr lang="ko-KR" altLang="en-US" sz="1200" dirty="0" smtClean="0"/>
              <a:t>를 위해  배터리와  근접 작업자 </a:t>
            </a:r>
            <a:r>
              <a:rPr lang="en-US" altLang="ko-KR" sz="1200" dirty="0" smtClean="0"/>
              <a:t>3</a:t>
            </a:r>
            <a:r>
              <a:rPr lang="ko-KR" altLang="en-US" sz="1200" dirty="0" smtClean="0"/>
              <a:t>명이 배선 연결 후 엔진 전원 </a:t>
            </a:r>
            <a:endParaRPr lang="en-US" altLang="ko-KR" sz="1200" dirty="0" smtClean="0"/>
          </a:p>
          <a:p>
            <a:r>
              <a:rPr lang="en-US" altLang="ko-KR" sz="1200" dirty="0" smtClean="0"/>
              <a:t>    </a:t>
            </a:r>
            <a:r>
              <a:rPr lang="ko-KR" altLang="en-US" sz="1200" dirty="0" smtClean="0"/>
              <a:t>인가 시 배터리 </a:t>
            </a:r>
            <a:r>
              <a:rPr lang="en-US" altLang="ko-KR" sz="1200" dirty="0" smtClean="0"/>
              <a:t>2</a:t>
            </a:r>
            <a:r>
              <a:rPr lang="ko-KR" altLang="en-US" sz="1200" dirty="0" smtClean="0"/>
              <a:t>개 중 </a:t>
            </a:r>
            <a:r>
              <a:rPr lang="en-US" altLang="ko-KR" sz="1200" dirty="0" smtClean="0"/>
              <a:t>1</a:t>
            </a:r>
            <a:r>
              <a:rPr lang="ko-KR" altLang="en-US" sz="1200" dirty="0" smtClean="0"/>
              <a:t>개 파열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됨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</a:t>
            </a:r>
          </a:p>
          <a:p>
            <a:r>
              <a:rPr lang="en-US" altLang="ko-KR" sz="1200" dirty="0" smtClean="0"/>
              <a:t>5.</a:t>
            </a:r>
            <a:r>
              <a:rPr lang="ko-KR" altLang="en-US" sz="1200" dirty="0" smtClean="0"/>
              <a:t>피해현황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1)</a:t>
            </a:r>
            <a:r>
              <a:rPr lang="ko-KR" altLang="en-US" sz="1200" dirty="0" smtClean="0"/>
              <a:t>배터리  파손</a:t>
            </a:r>
            <a:r>
              <a:rPr lang="en-US" altLang="ko-KR" sz="1200" dirty="0" smtClean="0"/>
              <a:t>,    2)</a:t>
            </a:r>
            <a:r>
              <a:rPr lang="ko-KR" altLang="en-US" sz="1200" dirty="0" smtClean="0"/>
              <a:t>전해액 비산에 의한  의복 및 주변 오염</a:t>
            </a:r>
            <a:r>
              <a:rPr lang="en-US" altLang="ko-KR" sz="1200" dirty="0" smtClean="0"/>
              <a:t>,    3)</a:t>
            </a:r>
            <a:r>
              <a:rPr lang="ko-KR" altLang="en-US" sz="1200" dirty="0" smtClean="0"/>
              <a:t>인적 피해 없음 </a:t>
            </a:r>
            <a:endParaRPr lang="en-US" altLang="ko-KR" sz="1200" dirty="0"/>
          </a:p>
          <a:p>
            <a:r>
              <a:rPr lang="en-US" altLang="ko-KR" sz="1200" dirty="0" smtClean="0"/>
              <a:t>        </a:t>
            </a:r>
            <a:endParaRPr lang="en-US" altLang="ko-KR" sz="1200" dirty="0"/>
          </a:p>
          <a:p>
            <a:r>
              <a:rPr lang="en-US" altLang="ko-KR" sz="1200" dirty="0" smtClean="0"/>
              <a:t>6.</a:t>
            </a:r>
            <a:r>
              <a:rPr lang="ko-KR" altLang="en-US" sz="1200" dirty="0"/>
              <a:t>점검결과</a:t>
            </a:r>
            <a:endParaRPr lang="en-US" altLang="ko-KR" sz="1200" dirty="0"/>
          </a:p>
          <a:p>
            <a:r>
              <a:rPr lang="en-US" altLang="ko-KR" sz="1200" dirty="0"/>
              <a:t>    1)</a:t>
            </a:r>
            <a:r>
              <a:rPr lang="ko-KR" altLang="en-US" sz="1200" dirty="0"/>
              <a:t>배터리 </a:t>
            </a:r>
            <a:r>
              <a:rPr lang="ko-KR" altLang="en-US" sz="1200" dirty="0" err="1"/>
              <a:t>진단기</a:t>
            </a:r>
            <a:r>
              <a:rPr lang="ko-KR" altLang="en-US" sz="1200" dirty="0"/>
              <a:t> </a:t>
            </a:r>
            <a:r>
              <a:rPr lang="ko-KR" altLang="en-US" sz="1200" dirty="0" smtClean="0"/>
              <a:t>측정결과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endParaRPr lang="en-US" altLang="ko-KR" sz="1200" dirty="0"/>
          </a:p>
          <a:p>
            <a:endParaRPr lang="en-US" altLang="ko-KR" sz="1200" dirty="0" smtClean="0"/>
          </a:p>
          <a:p>
            <a:endParaRPr lang="en-US" altLang="ko-KR" sz="1200" dirty="0"/>
          </a:p>
          <a:p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    2)</a:t>
            </a:r>
            <a:r>
              <a:rPr lang="ko-KR" altLang="en-US" sz="1200" dirty="0" err="1" smtClean="0"/>
              <a:t>단자상태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-  </a:t>
            </a:r>
            <a:r>
              <a:rPr lang="en-US" altLang="ko-KR" sz="1200" b="1" dirty="0" smtClean="0"/>
              <a:t>A)</a:t>
            </a:r>
            <a:r>
              <a:rPr lang="ko-KR" altLang="en-US" sz="1200" b="1" dirty="0" err="1" smtClean="0"/>
              <a:t>파열품</a:t>
            </a:r>
            <a:r>
              <a:rPr lang="ko-KR" altLang="en-US" sz="1200" b="1" dirty="0" smtClean="0"/>
              <a:t> 단자상태 양호</a:t>
            </a:r>
            <a:r>
              <a:rPr lang="en-US" altLang="ko-KR" sz="1200" b="1" dirty="0" smtClean="0"/>
              <a:t>,  B)</a:t>
            </a:r>
            <a:r>
              <a:rPr lang="ko-KR" altLang="en-US" sz="1200" b="1" dirty="0" err="1" smtClean="0"/>
              <a:t>미파열품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(-)</a:t>
            </a:r>
            <a:r>
              <a:rPr lang="ko-KR" altLang="en-US" sz="1200" b="1" dirty="0" smtClean="0"/>
              <a:t>단자 </a:t>
            </a:r>
            <a:r>
              <a:rPr lang="en-US" altLang="ko-KR" sz="1200" b="1" dirty="0" smtClean="0"/>
              <a:t>Spark </a:t>
            </a:r>
            <a:r>
              <a:rPr lang="ko-KR" altLang="en-US" sz="1200" b="1" dirty="0" smtClean="0"/>
              <a:t>흔적 </a:t>
            </a:r>
            <a:endParaRPr lang="en-US" altLang="ko-KR" sz="1200" b="1" dirty="0" smtClean="0"/>
          </a:p>
          <a:p>
            <a:endParaRPr lang="en-US" altLang="ko-KR" sz="1200" b="1" dirty="0" smtClean="0"/>
          </a:p>
          <a:p>
            <a:endParaRPr lang="en-US" altLang="ko-KR" sz="1200" b="1" dirty="0" smtClean="0"/>
          </a:p>
          <a:p>
            <a:endParaRPr lang="en-US" altLang="ko-KR" sz="1200" b="1" dirty="0" smtClean="0"/>
          </a:p>
          <a:p>
            <a:endParaRPr lang="en-US" altLang="ko-KR" sz="1200" b="1" dirty="0" smtClean="0"/>
          </a:p>
          <a:p>
            <a:endParaRPr lang="en-US" altLang="ko-KR" sz="1200" b="1" dirty="0" smtClean="0"/>
          </a:p>
          <a:p>
            <a:endParaRPr lang="en-US" altLang="ko-KR" sz="1200" b="1" dirty="0" smtClean="0"/>
          </a:p>
          <a:p>
            <a:endParaRPr lang="en-US" altLang="ko-KR" sz="1200" b="1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</a:t>
            </a:r>
          </a:p>
          <a:p>
            <a:r>
              <a:rPr lang="en-US" altLang="ko-KR" sz="1200" dirty="0" smtClean="0"/>
              <a:t> 3)</a:t>
            </a:r>
            <a:r>
              <a:rPr lang="ko-KR" altLang="en-US" sz="1200" dirty="0" err="1" smtClean="0"/>
              <a:t>극판</a:t>
            </a:r>
            <a:r>
              <a:rPr lang="ko-KR" altLang="en-US" sz="1200" dirty="0" smtClean="0"/>
              <a:t> 및 조립상태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파열제품</a:t>
            </a:r>
            <a:r>
              <a:rPr lang="en-US" altLang="ko-KR" sz="1200" dirty="0" smtClean="0"/>
              <a:t>)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 -.</a:t>
            </a:r>
            <a:r>
              <a:rPr lang="ko-KR" altLang="en-US" sz="1200" dirty="0" err="1" smtClean="0"/>
              <a:t>극판</a:t>
            </a:r>
            <a:r>
              <a:rPr lang="ko-KR" altLang="en-US" sz="1200" dirty="0" smtClean="0"/>
              <a:t> 상태 양호 및 조립상태 </a:t>
            </a:r>
            <a:r>
              <a:rPr lang="ko-KR" altLang="en-US" sz="1200" dirty="0" err="1" smtClean="0"/>
              <a:t>이상없음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7.</a:t>
            </a:r>
            <a:r>
              <a:rPr lang="ko-KR" altLang="en-US" sz="1200" dirty="0" smtClean="0"/>
              <a:t>결론 및 조치사항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1)</a:t>
            </a:r>
            <a:r>
              <a:rPr lang="ko-KR" altLang="en-US" sz="1200" dirty="0" smtClean="0"/>
              <a:t> 배터리 제조상 </a:t>
            </a:r>
            <a:r>
              <a:rPr lang="ko-KR" altLang="en-US" sz="1200" dirty="0" err="1" smtClean="0"/>
              <a:t>이상없으며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충전 직후  제품 내 체류된 가스와 전원 인가 시 발생된 </a:t>
            </a:r>
            <a:r>
              <a:rPr lang="en-US" altLang="ko-KR" sz="1200" dirty="0" smtClean="0"/>
              <a:t>Spark</a:t>
            </a:r>
            <a:r>
              <a:rPr lang="ko-KR" altLang="en-US" sz="1200" dirty="0" smtClean="0"/>
              <a:t>로 </a:t>
            </a:r>
            <a:endParaRPr lang="en-US" altLang="ko-KR" sz="1200" dirty="0" smtClean="0"/>
          </a:p>
          <a:p>
            <a:r>
              <a:rPr lang="en-US" altLang="ko-KR" sz="1200" dirty="0" smtClean="0"/>
              <a:t>        </a:t>
            </a:r>
            <a:r>
              <a:rPr lang="ko-KR" altLang="en-US" sz="1200" dirty="0" smtClean="0"/>
              <a:t>인해 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배터리 파열됨을 설명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dirty="0" smtClean="0"/>
              <a:t> </a:t>
            </a:r>
          </a:p>
          <a:p>
            <a:r>
              <a:rPr lang="en-US" altLang="ko-KR" sz="1200" dirty="0" smtClean="0"/>
              <a:t>      </a:t>
            </a:r>
            <a:r>
              <a:rPr lang="ko-KR" altLang="en-US" sz="1200" dirty="0" smtClean="0"/>
              <a:t>→ </a:t>
            </a:r>
            <a:r>
              <a:rPr lang="ko-KR" altLang="en-US" sz="1200" dirty="0" err="1" smtClean="0"/>
              <a:t>미파열</a:t>
            </a:r>
            <a:r>
              <a:rPr lang="ko-KR" altLang="en-US" sz="1200" dirty="0" smtClean="0"/>
              <a:t> 제품 </a:t>
            </a:r>
            <a:r>
              <a:rPr lang="en-US" altLang="ko-KR" sz="1200" dirty="0" smtClean="0"/>
              <a:t>(-)</a:t>
            </a:r>
            <a:r>
              <a:rPr lang="ko-KR" altLang="en-US" sz="1200" dirty="0" smtClean="0"/>
              <a:t>단자 </a:t>
            </a:r>
            <a:r>
              <a:rPr lang="ko-KR" altLang="en-US" sz="1200" dirty="0" err="1" smtClean="0"/>
              <a:t>스파크는</a:t>
            </a:r>
            <a:r>
              <a:rPr lang="ko-KR" altLang="en-US" sz="1200" dirty="0" smtClean="0"/>
              <a:t> 기존에 발생되어 있던 것이며</a:t>
            </a:r>
            <a:r>
              <a:rPr lang="en-US" altLang="ko-KR" sz="1200" dirty="0" smtClean="0"/>
              <a:t>, 30</a:t>
            </a:r>
            <a:r>
              <a:rPr lang="ko-KR" altLang="en-US" sz="1200" dirty="0" err="1" smtClean="0"/>
              <a:t>여년</a:t>
            </a:r>
            <a:r>
              <a:rPr lang="ko-KR" altLang="en-US" sz="1200" dirty="0" smtClean="0"/>
              <a:t> </a:t>
            </a:r>
            <a:r>
              <a:rPr lang="ko-KR" altLang="en-US" sz="1200" dirty="0" err="1" smtClean="0"/>
              <a:t>가까히</a:t>
            </a:r>
            <a:r>
              <a:rPr lang="ko-KR" altLang="en-US" sz="1200" dirty="0" smtClean="0"/>
              <a:t> 동일작업을 </a:t>
            </a:r>
            <a:endParaRPr lang="en-US" altLang="ko-KR" sz="1200" dirty="0" smtClean="0"/>
          </a:p>
          <a:p>
            <a:r>
              <a:rPr lang="en-US" altLang="ko-KR" sz="1200" dirty="0" smtClean="0"/>
              <a:t>          </a:t>
            </a:r>
            <a:r>
              <a:rPr lang="ko-KR" altLang="en-US" sz="1200" dirty="0" smtClean="0"/>
              <a:t>실시해왔으나 배터리 파열 현상은 처음으로  제조상 문제를 주장 함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dirty="0" smtClean="0"/>
              <a:t>         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    2)</a:t>
            </a:r>
            <a:r>
              <a:rPr lang="ko-KR" altLang="en-US" sz="1200" dirty="0" smtClean="0"/>
              <a:t>배터리 파열 발생 조건에 대해 상세 설명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진행하였으며 </a:t>
            </a:r>
            <a:r>
              <a:rPr lang="en-US" altLang="ko-KR" sz="1200" dirty="0" smtClean="0"/>
              <a:t>,  </a:t>
            </a:r>
            <a:r>
              <a:rPr lang="ko-KR" altLang="en-US" sz="1200" dirty="0" smtClean="0"/>
              <a:t> 파열제품 및 단자 </a:t>
            </a:r>
            <a:r>
              <a:rPr lang="en-US" altLang="ko-KR" sz="1200" dirty="0" err="1" smtClean="0"/>
              <a:t>Saprk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발생 된</a:t>
            </a:r>
            <a:endParaRPr lang="en-US" altLang="ko-KR" sz="1200" dirty="0" smtClean="0"/>
          </a:p>
          <a:p>
            <a:r>
              <a:rPr lang="en-US" altLang="ko-KR" sz="1200" dirty="0" smtClean="0"/>
              <a:t>        </a:t>
            </a:r>
            <a:r>
              <a:rPr lang="ko-KR" altLang="en-US" sz="1200" dirty="0" smtClean="0"/>
              <a:t>제품에 대해 도의적 차원 배터리 교체키로 협의 함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dirty="0" smtClean="0"/>
              <a:t>        </a:t>
            </a:r>
            <a:r>
              <a:rPr lang="ko-KR" altLang="en-US" sz="1200" dirty="0" smtClean="0"/>
              <a:t>→단</a:t>
            </a:r>
            <a:r>
              <a:rPr lang="en-US" altLang="ko-KR" sz="1200" dirty="0" smtClean="0"/>
              <a:t>. </a:t>
            </a:r>
            <a:r>
              <a:rPr lang="ko-KR" altLang="en-US" sz="1200" dirty="0" smtClean="0"/>
              <a:t>단자 변형 </a:t>
            </a:r>
            <a:r>
              <a:rPr lang="en-US" altLang="ko-KR" sz="1200" dirty="0" smtClean="0"/>
              <a:t>,Spark</a:t>
            </a:r>
            <a:r>
              <a:rPr lang="ko-KR" altLang="en-US" sz="1200" dirty="0" smtClean="0"/>
              <a:t>방지를 위해 </a:t>
            </a:r>
            <a:r>
              <a:rPr lang="ko-KR" altLang="en-US" sz="1200" dirty="0" err="1" smtClean="0"/>
              <a:t>클램프</a:t>
            </a:r>
            <a:r>
              <a:rPr lang="ko-KR" altLang="en-US" sz="1200" dirty="0" smtClean="0"/>
              <a:t> 변경 </a:t>
            </a:r>
            <a:r>
              <a:rPr lang="en-US" altLang="ko-KR" sz="1200" dirty="0" smtClean="0"/>
              <a:t>(SUS</a:t>
            </a:r>
            <a:r>
              <a:rPr lang="ko-KR" altLang="en-US" sz="1200" dirty="0" smtClean="0"/>
              <a:t>→납</a:t>
            </a:r>
            <a:r>
              <a:rPr lang="en-US" altLang="ko-KR" sz="1200" dirty="0" smtClean="0"/>
              <a:t>)  </a:t>
            </a:r>
            <a:r>
              <a:rPr lang="ko-KR" altLang="en-US" sz="1200" dirty="0" smtClean="0"/>
              <a:t>조건</a:t>
            </a:r>
            <a:r>
              <a:rPr lang="en-US" altLang="ko-KR" sz="1200" dirty="0" smtClean="0"/>
              <a:t> </a:t>
            </a:r>
          </a:p>
          <a:p>
            <a:r>
              <a:rPr lang="en-US" altLang="ko-KR" sz="1200" dirty="0" smtClean="0"/>
              <a:t>   </a:t>
            </a:r>
          </a:p>
          <a:p>
            <a:r>
              <a:rPr lang="en-US" altLang="ko-KR" sz="1200" dirty="0" smtClean="0"/>
              <a:t>   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52003517"/>
              </p:ext>
            </p:extLst>
          </p:nvPr>
        </p:nvGraphicFramePr>
        <p:xfrm>
          <a:off x="469784" y="4106044"/>
          <a:ext cx="5052505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>
                  <a:extLst>
                    <a:ext uri="{9D8B030D-6E8A-4147-A177-3AD203B41FA5}">
                      <a16:colId xmlns="" xmlns:a16="http://schemas.microsoft.com/office/drawing/2014/main" val="2094696902"/>
                    </a:ext>
                  </a:extLst>
                </a:gridCol>
                <a:gridCol w="1143000">
                  <a:extLst>
                    <a:ext uri="{9D8B030D-6E8A-4147-A177-3AD203B41FA5}">
                      <a16:colId xmlns="" xmlns:a16="http://schemas.microsoft.com/office/drawing/2014/main" val="2949547617"/>
                    </a:ext>
                  </a:extLst>
                </a:gridCol>
                <a:gridCol w="1407287">
                  <a:extLst>
                    <a:ext uri="{9D8B030D-6E8A-4147-A177-3AD203B41FA5}">
                      <a16:colId xmlns="" xmlns:a16="http://schemas.microsoft.com/office/drawing/2014/main" val="3570763950"/>
                    </a:ext>
                  </a:extLst>
                </a:gridCol>
                <a:gridCol w="1359218">
                  <a:extLst>
                    <a:ext uri="{9D8B030D-6E8A-4147-A177-3AD203B41FA5}">
                      <a16:colId xmlns="" xmlns:a16="http://schemas.microsoft.com/office/drawing/2014/main" val="1787089852"/>
                    </a:ext>
                  </a:extLst>
                </a:gridCol>
              </a:tblGrid>
              <a:tr h="1390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구분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전압</a:t>
                      </a:r>
                      <a:r>
                        <a:rPr lang="en-US" altLang="ko-KR" sz="1200" dirty="0" smtClean="0"/>
                        <a:t>(V)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CCA (</a:t>
                      </a:r>
                      <a:r>
                        <a:rPr lang="ko-KR" altLang="en-US" sz="1200" dirty="0" err="1" smtClean="0"/>
                        <a:t>표기치</a:t>
                      </a:r>
                      <a:r>
                        <a:rPr lang="ko-KR" altLang="en-US" sz="1200" dirty="0" smtClean="0"/>
                        <a:t> </a:t>
                      </a:r>
                      <a:r>
                        <a:rPr lang="en-US" altLang="ko-KR" sz="1200" dirty="0" smtClean="0"/>
                        <a:t>:</a:t>
                      </a:r>
                      <a:r>
                        <a:rPr lang="en-US" altLang="ko-KR" sz="1200" baseline="0" dirty="0" smtClean="0"/>
                        <a:t> 1100)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잔류액비중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266080357"/>
                  </a:ext>
                </a:extLst>
              </a:tr>
              <a:tr h="13906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A (</a:t>
                      </a:r>
                      <a:r>
                        <a:rPr lang="ko-KR" altLang="en-US" sz="1200" dirty="0" smtClean="0"/>
                        <a:t>파열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12.91V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757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1.301~1.312/25</a:t>
                      </a:r>
                      <a:r>
                        <a:rPr lang="ko-KR" altLang="en-US" sz="1200" dirty="0" smtClean="0"/>
                        <a:t>℃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403292949"/>
                  </a:ext>
                </a:extLst>
              </a:tr>
              <a:tr h="13906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B(</a:t>
                      </a:r>
                      <a:r>
                        <a:rPr lang="ko-KR" altLang="en-US" sz="1200" dirty="0" err="1" smtClean="0"/>
                        <a:t>미파열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12.88V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1310 CCA (</a:t>
                      </a:r>
                      <a:r>
                        <a:rPr lang="ko-KR" altLang="en-US" sz="1200" dirty="0" smtClean="0"/>
                        <a:t>정상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580086296"/>
                  </a:ext>
                </a:extLst>
              </a:tr>
            </a:tbl>
          </a:graphicData>
        </a:graphic>
      </p:graphicFrame>
      <p:cxnSp>
        <p:nvCxnSpPr>
          <p:cNvPr id="10" name="직선 연결선 9"/>
          <p:cNvCxnSpPr/>
          <p:nvPr/>
        </p:nvCxnSpPr>
        <p:spPr>
          <a:xfrm>
            <a:off x="0" y="597408"/>
            <a:ext cx="685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597408" y="5425440"/>
            <a:ext cx="1511808" cy="12679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218944" y="5425440"/>
            <a:ext cx="1511808" cy="12679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291584" y="5425440"/>
            <a:ext cx="1511808" cy="12679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194816" y="6705600"/>
            <a:ext cx="21483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파열제품 단자상태</a:t>
            </a:r>
            <a:r>
              <a:rPr lang="en-US" altLang="ko-KR" sz="1000" dirty="0" smtClean="0"/>
              <a:t>(</a:t>
            </a:r>
            <a:r>
              <a:rPr lang="en-US" altLang="ko-KR" sz="1000" dirty="0" err="1" smtClean="0"/>
              <a:t>Saprk</a:t>
            </a:r>
            <a:r>
              <a:rPr lang="en-US" altLang="ko-KR" sz="1000" dirty="0" smtClean="0"/>
              <a:t> </a:t>
            </a:r>
            <a:r>
              <a:rPr lang="ko-KR" altLang="en-US" sz="1000" dirty="0" err="1" smtClean="0"/>
              <a:t>흔적없음</a:t>
            </a:r>
            <a:r>
              <a:rPr lang="en-US" altLang="ko-KR" sz="1000" dirty="0" smtClean="0"/>
              <a:t>)</a:t>
            </a:r>
            <a:endParaRPr lang="ko-KR" altLang="en-US" sz="1000" dirty="0"/>
          </a:p>
        </p:txBody>
      </p:sp>
      <p:sp>
        <p:nvSpPr>
          <p:cNvPr id="12" name="TextBox 11"/>
          <p:cNvSpPr txBox="1"/>
          <p:nvPr/>
        </p:nvSpPr>
        <p:spPr>
          <a:xfrm>
            <a:off x="4023360" y="6705600"/>
            <a:ext cx="213552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err="1" smtClean="0"/>
              <a:t>미파열제품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(-)</a:t>
            </a:r>
            <a:r>
              <a:rPr lang="ko-KR" altLang="en-US" sz="1000" dirty="0" smtClean="0"/>
              <a:t>단자상태</a:t>
            </a:r>
            <a:r>
              <a:rPr lang="en-US" altLang="ko-KR" sz="1000" dirty="0" smtClean="0"/>
              <a:t>(</a:t>
            </a:r>
            <a:r>
              <a:rPr lang="en-US" altLang="ko-KR" sz="1000" dirty="0" err="1" smtClean="0"/>
              <a:t>Saprk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발생</a:t>
            </a:r>
            <a:r>
              <a:rPr lang="en-US" altLang="ko-KR" sz="1000" dirty="0" smtClean="0"/>
              <a:t>)</a:t>
            </a:r>
            <a:endParaRPr lang="ko-KR" altLang="en-US" sz="1000" dirty="0"/>
          </a:p>
        </p:txBody>
      </p:sp>
      <p:sp>
        <p:nvSpPr>
          <p:cNvPr id="13" name="타원 12"/>
          <p:cNvSpPr/>
          <p:nvPr/>
        </p:nvSpPr>
        <p:spPr>
          <a:xfrm>
            <a:off x="4572000" y="5827776"/>
            <a:ext cx="536448" cy="536448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26761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직사각형 36"/>
          <p:cNvSpPr/>
          <p:nvPr/>
        </p:nvSpPr>
        <p:spPr>
          <a:xfrm>
            <a:off x="36576" y="512064"/>
            <a:ext cx="3364992" cy="2609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3456432" y="512064"/>
            <a:ext cx="3364992" cy="26090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07264" y="3633216"/>
            <a:ext cx="3157728" cy="19994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 rot="5400000">
            <a:off x="4084320" y="3060192"/>
            <a:ext cx="1999488" cy="31455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 rot="16200000">
            <a:off x="1011936" y="5132832"/>
            <a:ext cx="1572768" cy="315772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 rot="16200000">
            <a:off x="4315968" y="5132832"/>
            <a:ext cx="1572768" cy="315772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243840" y="8156448"/>
            <a:ext cx="1511808" cy="126796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1865376" y="8156448"/>
            <a:ext cx="1511808" cy="126796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3938016" y="8156448"/>
            <a:ext cx="1511808" cy="126796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841248" y="9436608"/>
            <a:ext cx="21483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파열제품 단자상태</a:t>
            </a:r>
            <a:r>
              <a:rPr lang="en-US" altLang="ko-KR" sz="1000" dirty="0" smtClean="0"/>
              <a:t>(</a:t>
            </a:r>
            <a:r>
              <a:rPr lang="en-US" altLang="ko-KR" sz="1000" dirty="0" err="1" smtClean="0"/>
              <a:t>Saprk</a:t>
            </a:r>
            <a:r>
              <a:rPr lang="en-US" altLang="ko-KR" sz="1000" dirty="0" smtClean="0"/>
              <a:t> </a:t>
            </a:r>
            <a:r>
              <a:rPr lang="ko-KR" altLang="en-US" sz="1000" dirty="0" err="1" smtClean="0"/>
              <a:t>흔적없음</a:t>
            </a:r>
            <a:r>
              <a:rPr lang="en-US" altLang="ko-KR" sz="1000" dirty="0" smtClean="0"/>
              <a:t>)</a:t>
            </a:r>
            <a:endParaRPr lang="ko-KR" altLang="en-US" sz="1000" dirty="0"/>
          </a:p>
        </p:txBody>
      </p:sp>
      <p:sp>
        <p:nvSpPr>
          <p:cNvPr id="27" name="TextBox 26"/>
          <p:cNvSpPr txBox="1"/>
          <p:nvPr/>
        </p:nvSpPr>
        <p:spPr>
          <a:xfrm>
            <a:off x="3669792" y="9436608"/>
            <a:ext cx="213552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err="1" smtClean="0"/>
              <a:t>미파열제품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(-)</a:t>
            </a:r>
            <a:r>
              <a:rPr lang="ko-KR" altLang="en-US" sz="1000" dirty="0" smtClean="0"/>
              <a:t>단자상태</a:t>
            </a:r>
            <a:r>
              <a:rPr lang="en-US" altLang="ko-KR" sz="1000" dirty="0" smtClean="0"/>
              <a:t>(</a:t>
            </a:r>
            <a:r>
              <a:rPr lang="en-US" altLang="ko-KR" sz="1000" dirty="0" err="1" smtClean="0"/>
              <a:t>Saprk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발생</a:t>
            </a:r>
            <a:r>
              <a:rPr lang="en-US" altLang="ko-KR" sz="1000" dirty="0" smtClean="0"/>
              <a:t>)</a:t>
            </a:r>
            <a:endParaRPr lang="ko-KR" altLang="en-US" sz="1000" dirty="0"/>
          </a:p>
        </p:txBody>
      </p:sp>
      <p:sp>
        <p:nvSpPr>
          <p:cNvPr id="28" name="타원 27"/>
          <p:cNvSpPr/>
          <p:nvPr/>
        </p:nvSpPr>
        <p:spPr>
          <a:xfrm>
            <a:off x="4218432" y="8558784"/>
            <a:ext cx="536448" cy="536448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1792224" y="3133344"/>
            <a:ext cx="34243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/>
              <a:t>배터리와 근접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 작업자 </a:t>
            </a:r>
            <a:r>
              <a:rPr lang="en-US" altLang="ko-KR" sz="1200" dirty="0" smtClean="0"/>
              <a:t>3</a:t>
            </a:r>
            <a:r>
              <a:rPr lang="ko-KR" altLang="en-US" sz="1200" dirty="0" smtClean="0"/>
              <a:t>명  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작업 중 배터리 파열</a:t>
            </a:r>
            <a:endParaRPr lang="ko-KR" altLang="en-US" sz="1200" dirty="0"/>
          </a:p>
        </p:txBody>
      </p:sp>
      <p:sp>
        <p:nvSpPr>
          <p:cNvPr id="30" name="TextBox 29"/>
          <p:cNvSpPr txBox="1"/>
          <p:nvPr/>
        </p:nvSpPr>
        <p:spPr>
          <a:xfrm>
            <a:off x="780288" y="804672"/>
            <a:ext cx="724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/>
              <a:t>작업자</a:t>
            </a:r>
            <a:r>
              <a:rPr lang="en-US" altLang="ko-KR" sz="1200" dirty="0" smtClean="0"/>
              <a:t>1</a:t>
            </a:r>
            <a:endParaRPr lang="ko-KR" altLang="en-US" sz="1200" dirty="0"/>
          </a:p>
        </p:txBody>
      </p:sp>
      <p:cxnSp>
        <p:nvCxnSpPr>
          <p:cNvPr id="39" name="직선 화살표 연결선 38"/>
          <p:cNvCxnSpPr/>
          <p:nvPr/>
        </p:nvCxnSpPr>
        <p:spPr>
          <a:xfrm>
            <a:off x="1475232" y="999744"/>
            <a:ext cx="353568" cy="243840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/>
          <p:cNvCxnSpPr/>
          <p:nvPr/>
        </p:nvCxnSpPr>
        <p:spPr>
          <a:xfrm flipH="1" flipV="1">
            <a:off x="2377440" y="1901952"/>
            <a:ext cx="137798" cy="329184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/>
          <p:nvPr/>
        </p:nvCxnSpPr>
        <p:spPr>
          <a:xfrm flipH="1" flipV="1">
            <a:off x="2840736" y="1901952"/>
            <a:ext cx="127591" cy="304800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2231136" y="2304288"/>
            <a:ext cx="724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solidFill>
                  <a:srgbClr val="FFFF00"/>
                </a:solidFill>
              </a:rPr>
              <a:t>작업자</a:t>
            </a:r>
            <a:r>
              <a:rPr lang="en-US" altLang="ko-KR" sz="1200" dirty="0" smtClean="0">
                <a:solidFill>
                  <a:srgbClr val="FFFF00"/>
                </a:solidFill>
              </a:rPr>
              <a:t>2</a:t>
            </a:r>
            <a:endParaRPr lang="ko-KR" altLang="en-US" sz="1200" dirty="0">
              <a:solidFill>
                <a:srgbClr val="FFFF0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694432" y="2182368"/>
            <a:ext cx="724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solidFill>
                  <a:srgbClr val="FFFF00"/>
                </a:solidFill>
              </a:rPr>
              <a:t>작업자</a:t>
            </a:r>
            <a:r>
              <a:rPr lang="en-US" altLang="ko-KR" sz="1200" dirty="0" smtClean="0">
                <a:solidFill>
                  <a:srgbClr val="FFFF00"/>
                </a:solidFill>
              </a:rPr>
              <a:t>3</a:t>
            </a:r>
            <a:endParaRPr lang="ko-KR" altLang="en-US" sz="1200" dirty="0">
              <a:solidFill>
                <a:srgbClr val="FFFF00"/>
              </a:solidFill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1682496" y="1865376"/>
            <a:ext cx="426720" cy="451104"/>
          </a:xfrm>
          <a:prstGeom prst="rect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TextBox 50"/>
          <p:cNvSpPr txBox="1"/>
          <p:nvPr/>
        </p:nvSpPr>
        <p:spPr>
          <a:xfrm>
            <a:off x="1597152" y="2328672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solidFill>
                  <a:srgbClr val="FFFF00"/>
                </a:solidFill>
              </a:rPr>
              <a:t>배터리</a:t>
            </a:r>
            <a:endParaRPr lang="ko-KR" altLang="en-US" sz="1200" dirty="0">
              <a:solidFill>
                <a:srgbClr val="FFFF00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621280" y="2816352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smtClean="0">
                <a:solidFill>
                  <a:srgbClr val="FFFF00"/>
                </a:solidFill>
              </a:rPr>
              <a:t>파열전</a:t>
            </a:r>
            <a:endParaRPr lang="ko-KR" altLang="en-US" sz="1200" dirty="0">
              <a:solidFill>
                <a:srgbClr val="FFFF00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035040" y="2816352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 smtClean="0">
                <a:solidFill>
                  <a:srgbClr val="FFFF00"/>
                </a:solidFill>
              </a:rPr>
              <a:t>파열후</a:t>
            </a:r>
            <a:endParaRPr lang="ko-KR" altLang="en-US" sz="1200" dirty="0">
              <a:solidFill>
                <a:srgbClr val="FFFF00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19456" y="5913120"/>
            <a:ext cx="11865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err="1" smtClean="0">
                <a:solidFill>
                  <a:srgbClr val="FFFF00"/>
                </a:solidFill>
              </a:rPr>
              <a:t>미파열제품</a:t>
            </a:r>
            <a:r>
              <a:rPr lang="ko-KR" altLang="en-US" sz="1200" b="1" dirty="0" smtClean="0">
                <a:solidFill>
                  <a:srgbClr val="FFFF00"/>
                </a:solidFill>
              </a:rPr>
              <a:t> </a:t>
            </a:r>
            <a:r>
              <a:rPr lang="en-US" altLang="ko-KR" sz="1200" b="1" dirty="0" smtClean="0">
                <a:solidFill>
                  <a:srgbClr val="FFFF00"/>
                </a:solidFill>
              </a:rPr>
              <a:t>Lot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267712" y="7559040"/>
            <a:ext cx="28312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 smtClean="0"/>
              <a:t>미파열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파열제품  </a:t>
            </a:r>
            <a:r>
              <a:rPr lang="en-US" altLang="ko-KR" sz="1200" dirty="0" smtClean="0"/>
              <a:t>Lot  </a:t>
            </a:r>
            <a:r>
              <a:rPr lang="ko-KR" altLang="en-US" sz="1200" dirty="0" smtClean="0"/>
              <a:t>동일 </a:t>
            </a:r>
            <a:r>
              <a:rPr lang="en-US" altLang="ko-KR" sz="1200" dirty="0" smtClean="0"/>
              <a:t>(2018-08-20)</a:t>
            </a:r>
            <a:endParaRPr lang="ko-KR" altLang="en-US" sz="1200" dirty="0"/>
          </a:p>
        </p:txBody>
      </p:sp>
      <p:sp>
        <p:nvSpPr>
          <p:cNvPr id="56" name="TextBox 55"/>
          <p:cNvSpPr txBox="1"/>
          <p:nvPr/>
        </p:nvSpPr>
        <p:spPr>
          <a:xfrm>
            <a:off x="3511296" y="5913120"/>
            <a:ext cx="10374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solidFill>
                  <a:srgbClr val="FFFF00"/>
                </a:solidFill>
              </a:rPr>
              <a:t>파열제품 </a:t>
            </a:r>
            <a:r>
              <a:rPr lang="en-US" altLang="ko-KR" sz="1200" b="1" dirty="0" smtClean="0">
                <a:solidFill>
                  <a:srgbClr val="FFFF00"/>
                </a:solidFill>
              </a:rPr>
              <a:t>Lot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6761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348</TotalTime>
  <Words>400</Words>
  <Application>Microsoft Office PowerPoint</Application>
  <PresentationFormat>A4 용지(210x297mm)</PresentationFormat>
  <Paragraphs>77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Master</dc:creator>
  <cp:lastModifiedBy>Master</cp:lastModifiedBy>
  <cp:revision>26</cp:revision>
  <dcterms:created xsi:type="dcterms:W3CDTF">2017-09-18T09:58:59Z</dcterms:created>
  <dcterms:modified xsi:type="dcterms:W3CDTF">2018-12-28T10:45:44Z</dcterms:modified>
</cp:coreProperties>
</file>