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7" r:id="rId2"/>
    <p:sldId id="258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8" d="100"/>
          <a:sy n="78" d="100"/>
        </p:scale>
        <p:origin x="-3132" y="-9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629721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58843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882920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533636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19094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512514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6620665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440708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862357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367972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2037126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F9EAEA-7BE4-4DB0-A1C6-5BC200F3E6DE}" type="datetimeFigureOut">
              <a:rPr lang="ko-KR" altLang="en-US" smtClean="0"/>
              <a:pPr/>
              <a:t>2018-12-19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C07406-6DFA-4CF9-92DB-9C590DE983F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="" xmlns:p14="http://schemas.microsoft.com/office/powerpoint/2010/main" val="3090907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1153" y="155829"/>
            <a:ext cx="66857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/>
              <a:t>남원 운봉농협수리센터 </a:t>
            </a:r>
            <a:r>
              <a:rPr lang="en-US" altLang="ko-KR" b="1" dirty="0" smtClean="0"/>
              <a:t>PT100R </a:t>
            </a:r>
            <a:r>
              <a:rPr lang="ko-KR" altLang="en-US" b="1" dirty="0" smtClean="0"/>
              <a:t> </a:t>
            </a:r>
            <a:r>
              <a:rPr lang="ko-KR" altLang="en-US" b="1" dirty="0" smtClean="0"/>
              <a:t>배터리 </a:t>
            </a:r>
            <a:r>
              <a:rPr lang="ko-KR" altLang="en-US" b="1" dirty="0"/>
              <a:t>파열 점검결과 </a:t>
            </a:r>
            <a:r>
              <a:rPr lang="en-US" altLang="ko-KR" b="1" dirty="0" smtClean="0"/>
              <a:t>(’17.11.20)</a:t>
            </a:r>
            <a:endParaRPr lang="ko-KR" altLang="en-US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04775" y="725805"/>
            <a:ext cx="6753225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 smtClean="0"/>
              <a:t>1</a:t>
            </a:r>
            <a:r>
              <a:rPr lang="en-US" altLang="ko-KR" sz="1200" dirty="0"/>
              <a:t>.</a:t>
            </a:r>
            <a:r>
              <a:rPr lang="ko-KR" altLang="en-US" sz="1200" dirty="0" err="1"/>
              <a:t>발생일자</a:t>
            </a:r>
            <a:r>
              <a:rPr lang="ko-KR" altLang="en-US" sz="1200" dirty="0"/>
              <a:t> 및 장소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2018.12.18(</a:t>
            </a:r>
            <a:r>
              <a:rPr lang="ko-KR" altLang="en-US" sz="1200" dirty="0" smtClean="0"/>
              <a:t>화</a:t>
            </a:r>
            <a:r>
              <a:rPr lang="en-US" altLang="ko-KR" sz="1200" dirty="0" smtClean="0"/>
              <a:t>) </a:t>
            </a:r>
            <a:r>
              <a:rPr lang="ko-KR" altLang="en-US" sz="1200" dirty="0" smtClean="0"/>
              <a:t>오후 </a:t>
            </a:r>
            <a:r>
              <a:rPr lang="en-US" altLang="ko-KR" sz="1200" dirty="0" smtClean="0"/>
              <a:t>15:00 </a:t>
            </a:r>
            <a:r>
              <a:rPr lang="ko-KR" altLang="en-US" sz="1200" dirty="0" smtClean="0"/>
              <a:t>시경 전북남원시 </a:t>
            </a:r>
            <a:r>
              <a:rPr lang="ko-KR" altLang="en-US" sz="1200" dirty="0" err="1" smtClean="0"/>
              <a:t>운봉읍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공안리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1162 </a:t>
            </a:r>
            <a:r>
              <a:rPr lang="ko-KR" altLang="en-US" sz="1200" dirty="0" smtClean="0"/>
              <a:t>번지</a:t>
            </a:r>
            <a:endParaRPr lang="en-US" altLang="ko-KR" sz="1200" dirty="0" smtClean="0"/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                                     </a:t>
            </a:r>
            <a:r>
              <a:rPr lang="ko-KR" altLang="en-US" sz="1200" dirty="0" err="1" smtClean="0"/>
              <a:t>파르리카</a:t>
            </a:r>
            <a:r>
              <a:rPr lang="ko-KR" altLang="en-US" sz="1200" dirty="0" smtClean="0"/>
              <a:t> 재배 농장</a:t>
            </a:r>
            <a:r>
              <a:rPr lang="ko-KR" altLang="en-US" sz="1200" dirty="0" smtClean="0"/>
              <a:t> </a:t>
            </a:r>
            <a:endParaRPr lang="en-US" altLang="ko-KR" sz="1200" dirty="0"/>
          </a:p>
          <a:p>
            <a:endParaRPr lang="en-US" altLang="ko-KR" sz="1200" dirty="0"/>
          </a:p>
          <a:p>
            <a:r>
              <a:rPr lang="en-US" altLang="ko-KR" sz="1200" dirty="0"/>
              <a:t>2.</a:t>
            </a:r>
            <a:r>
              <a:rPr lang="ko-KR" altLang="en-US" sz="1200" dirty="0" err="1"/>
              <a:t>점검일자</a:t>
            </a:r>
            <a:r>
              <a:rPr lang="ko-KR" altLang="en-US" sz="1200" dirty="0"/>
              <a:t> 및 장소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2018.12.19(</a:t>
            </a:r>
            <a:r>
              <a:rPr lang="ko-KR" altLang="en-US" sz="1200" dirty="0"/>
              <a:t>월</a:t>
            </a:r>
            <a:r>
              <a:rPr lang="en-US" altLang="ko-KR" sz="1200" dirty="0"/>
              <a:t>) </a:t>
            </a:r>
            <a:r>
              <a:rPr lang="ko-KR" altLang="en-US" sz="1200" dirty="0" smtClean="0"/>
              <a:t>오전  </a:t>
            </a:r>
            <a:r>
              <a:rPr lang="en-US" altLang="ko-KR" sz="1200" dirty="0" smtClean="0"/>
              <a:t>11:00  </a:t>
            </a:r>
            <a:r>
              <a:rPr lang="ko-KR" altLang="en-US" sz="1200" dirty="0" smtClean="0"/>
              <a:t>남원운봉농협센터 및 </a:t>
            </a:r>
            <a:r>
              <a:rPr lang="ko-KR" altLang="en-US" sz="1200" dirty="0" err="1" smtClean="0"/>
              <a:t>파프리카</a:t>
            </a:r>
            <a:r>
              <a:rPr lang="ko-KR" altLang="en-US" sz="1200" dirty="0" smtClean="0"/>
              <a:t> 재배 농장</a:t>
            </a:r>
            <a:endParaRPr lang="en-US" altLang="ko-KR" sz="1200" dirty="0"/>
          </a:p>
          <a:p>
            <a:r>
              <a:rPr lang="en-US" altLang="ko-KR" sz="1200" dirty="0"/>
              <a:t>                             </a:t>
            </a:r>
          </a:p>
          <a:p>
            <a:r>
              <a:rPr lang="en-US" altLang="ko-KR" sz="1200" dirty="0"/>
              <a:t>3.</a:t>
            </a:r>
            <a:r>
              <a:rPr lang="ko-KR" altLang="en-US" sz="1200" dirty="0" err="1"/>
              <a:t>파열발생</a:t>
            </a:r>
            <a:r>
              <a:rPr lang="ko-KR" altLang="en-US" sz="1200" dirty="0"/>
              <a:t> 내역</a:t>
            </a:r>
            <a:endParaRPr lang="en-US" altLang="ko-KR" sz="1200" dirty="0"/>
          </a:p>
          <a:p>
            <a:r>
              <a:rPr lang="en-US" altLang="ko-KR" sz="1200" dirty="0"/>
              <a:t>    1</a:t>
            </a:r>
            <a:r>
              <a:rPr lang="en-US" altLang="ko-KR" sz="1200" dirty="0" smtClean="0"/>
              <a:t>)</a:t>
            </a:r>
            <a:r>
              <a:rPr lang="ko-KR" altLang="en-US" sz="1200" dirty="0" smtClean="0"/>
              <a:t>배터리 용도 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 </a:t>
            </a:r>
            <a:r>
              <a:rPr lang="ko-KR" altLang="en-US" sz="1200" dirty="0" err="1" smtClean="0"/>
              <a:t>파프리카</a:t>
            </a:r>
            <a:r>
              <a:rPr lang="ko-KR" altLang="en-US" sz="1200" dirty="0" smtClean="0"/>
              <a:t> 작물 재배용 레일 카 </a:t>
            </a:r>
            <a:r>
              <a:rPr lang="en-US" altLang="ko-KR" sz="1200" dirty="0" smtClean="0"/>
              <a:t>12V ×2EA = 24V</a:t>
            </a:r>
            <a:endParaRPr lang="en-US" altLang="ko-KR" sz="1200" dirty="0"/>
          </a:p>
          <a:p>
            <a:r>
              <a:rPr lang="ko-KR" altLang="en-US" sz="1200" dirty="0"/>
              <a:t>   </a:t>
            </a:r>
            <a:r>
              <a:rPr lang="en-US" altLang="ko-KR" sz="1200" dirty="0"/>
              <a:t> 2)</a:t>
            </a:r>
            <a:r>
              <a:rPr lang="ko-KR" altLang="en-US" sz="1200" dirty="0"/>
              <a:t>형명 및 </a:t>
            </a:r>
            <a:r>
              <a:rPr lang="en-US" altLang="ko-KR" sz="1200" dirty="0"/>
              <a:t>Lot : </a:t>
            </a:r>
            <a:r>
              <a:rPr lang="en-US" altLang="ko-KR" sz="1200" dirty="0" smtClean="0"/>
              <a:t> </a:t>
            </a:r>
            <a:r>
              <a:rPr lang="en-US" altLang="ko-KR" sz="1200" dirty="0" smtClean="0"/>
              <a:t>PT100R – KB4G23 (2014.08.23)</a:t>
            </a:r>
          </a:p>
          <a:p>
            <a:r>
              <a:rPr lang="en-US" altLang="ko-KR" sz="1200" dirty="0" smtClean="0"/>
              <a:t>    </a:t>
            </a:r>
            <a:r>
              <a:rPr lang="en-US" altLang="ko-KR" sz="1200" dirty="0"/>
              <a:t>3)</a:t>
            </a:r>
            <a:r>
              <a:rPr lang="ko-KR" altLang="en-US" sz="1200" dirty="0" err="1"/>
              <a:t>장착일자</a:t>
            </a:r>
            <a:r>
              <a:rPr lang="ko-KR" altLang="en-US" sz="1200" dirty="0"/>
              <a:t>    </a:t>
            </a:r>
            <a:r>
              <a:rPr lang="en-US" altLang="ko-KR" sz="1200" dirty="0"/>
              <a:t>:  </a:t>
            </a:r>
            <a:r>
              <a:rPr lang="en-US" altLang="ko-KR" sz="1200" dirty="0" smtClean="0"/>
              <a:t>2018</a:t>
            </a:r>
            <a:r>
              <a:rPr lang="ko-KR" altLang="en-US" sz="1200" dirty="0" smtClean="0"/>
              <a:t>년 </a:t>
            </a:r>
            <a:r>
              <a:rPr lang="en-US" altLang="ko-KR" sz="1200" dirty="0" smtClean="0"/>
              <a:t>06</a:t>
            </a:r>
            <a:r>
              <a:rPr lang="ko-KR" altLang="en-US" sz="1200" dirty="0" smtClean="0"/>
              <a:t>월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4)</a:t>
            </a:r>
            <a:r>
              <a:rPr lang="ko-KR" altLang="en-US" sz="1200" dirty="0" smtClean="0"/>
              <a:t>파열발생현황 </a:t>
            </a:r>
            <a:r>
              <a:rPr lang="en-US" altLang="ko-KR" sz="1200" dirty="0"/>
              <a:t>: </a:t>
            </a:r>
            <a:r>
              <a:rPr lang="en-US" altLang="ko-KR" sz="1200" dirty="0" smtClean="0"/>
              <a:t>’18.06</a:t>
            </a:r>
            <a:r>
              <a:rPr lang="ko-KR" altLang="en-US" sz="1200" dirty="0" smtClean="0"/>
              <a:t>월 </a:t>
            </a:r>
            <a:r>
              <a:rPr lang="en-US" altLang="ko-KR" sz="1200" dirty="0" smtClean="0"/>
              <a:t>PT100R </a:t>
            </a:r>
            <a:r>
              <a:rPr lang="ko-KR" altLang="en-US" sz="1200" dirty="0" smtClean="0"/>
              <a:t>제품 </a:t>
            </a:r>
            <a:r>
              <a:rPr lang="en-US" altLang="ko-KR" sz="1200" dirty="0" smtClean="0"/>
              <a:t>4</a:t>
            </a:r>
            <a:r>
              <a:rPr lang="ko-KR" altLang="en-US" sz="1200" dirty="0" smtClean="0"/>
              <a:t>개 구입 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레일카에</a:t>
            </a:r>
            <a:r>
              <a:rPr lang="ko-KR" altLang="en-US" sz="1200" dirty="0" smtClean="0"/>
              <a:t> 장착 후 약 </a:t>
            </a:r>
            <a:r>
              <a:rPr lang="en-US" altLang="ko-KR" sz="1200" dirty="0" smtClean="0"/>
              <a:t>6</a:t>
            </a:r>
            <a:r>
              <a:rPr lang="ko-KR" altLang="en-US" sz="1200" dirty="0" smtClean="0"/>
              <a:t>개월 사용 중 </a:t>
            </a:r>
            <a:r>
              <a:rPr lang="en-US" altLang="ko-KR" sz="1200" dirty="0" smtClean="0"/>
              <a:t>12.18</a:t>
            </a:r>
            <a:r>
              <a:rPr lang="ko-KR" altLang="en-US" sz="1200" dirty="0" smtClean="0"/>
              <a:t>일 </a:t>
            </a:r>
            <a:endParaRPr lang="en-US" altLang="ko-KR" sz="1200" dirty="0" smtClean="0"/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                               </a:t>
            </a:r>
            <a:r>
              <a:rPr lang="ko-KR" altLang="en-US" sz="1200" dirty="0" smtClean="0"/>
              <a:t>오</a:t>
            </a:r>
            <a:r>
              <a:rPr lang="ko-KR" altLang="en-US" sz="1200" dirty="0" smtClean="0"/>
              <a:t>후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15</a:t>
            </a:r>
            <a:r>
              <a:rPr lang="ko-KR" altLang="en-US" sz="1200" dirty="0" smtClean="0"/>
              <a:t>시 </a:t>
            </a:r>
            <a:r>
              <a:rPr lang="ko-KR" altLang="en-US" sz="1200" dirty="0"/>
              <a:t>경 </a:t>
            </a:r>
            <a:r>
              <a:rPr lang="ko-KR" altLang="en-US" sz="1200" dirty="0" smtClean="0"/>
              <a:t> </a:t>
            </a:r>
            <a:r>
              <a:rPr lang="ko-KR" altLang="en-US" sz="1200" dirty="0" err="1" smtClean="0"/>
              <a:t>레일카</a:t>
            </a:r>
            <a:r>
              <a:rPr lang="ko-KR" altLang="en-US" sz="1200" dirty="0" smtClean="0"/>
              <a:t> 이동 시 배터리 </a:t>
            </a:r>
            <a:r>
              <a:rPr lang="en-US" altLang="ko-KR" sz="1200" dirty="0"/>
              <a:t>2</a:t>
            </a:r>
            <a:r>
              <a:rPr lang="ko-KR" altLang="en-US" sz="1200" dirty="0"/>
              <a:t>개 중 </a:t>
            </a:r>
            <a:r>
              <a:rPr lang="en-US" altLang="ko-KR" sz="1200" dirty="0"/>
              <a:t>1</a:t>
            </a:r>
            <a:r>
              <a:rPr lang="ko-KR" altLang="en-US" sz="1200" dirty="0"/>
              <a:t>개 파열 진행 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</a:p>
          <a:p>
            <a:r>
              <a:rPr lang="en-US" altLang="ko-KR" sz="1200" dirty="0" smtClean="0"/>
              <a:t>4.</a:t>
            </a:r>
            <a:r>
              <a:rPr lang="ko-KR" altLang="en-US" sz="1200" dirty="0" smtClean="0"/>
              <a:t>피해현황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1)</a:t>
            </a:r>
            <a:r>
              <a:rPr lang="ko-KR" altLang="en-US" sz="1200" dirty="0" smtClean="0"/>
              <a:t>배터리  </a:t>
            </a:r>
            <a:r>
              <a:rPr lang="ko-KR" altLang="en-US" sz="1200" dirty="0" smtClean="0"/>
              <a:t>파손</a:t>
            </a:r>
            <a:r>
              <a:rPr lang="en-US" altLang="ko-KR" sz="1200" dirty="0" smtClean="0"/>
              <a:t>,    </a:t>
            </a:r>
            <a:r>
              <a:rPr lang="en-US" altLang="ko-KR" sz="1200" dirty="0" smtClean="0"/>
              <a:t>2)</a:t>
            </a:r>
            <a:r>
              <a:rPr lang="ko-KR" altLang="en-US" sz="1200" dirty="0" smtClean="0"/>
              <a:t>전해액 비산에 의한  주변 </a:t>
            </a:r>
            <a:r>
              <a:rPr lang="ko-KR" altLang="en-US" sz="1200" dirty="0" smtClean="0"/>
              <a:t>오염</a:t>
            </a:r>
            <a:r>
              <a:rPr lang="en-US" altLang="ko-KR" sz="1200" dirty="0" smtClean="0"/>
              <a:t>,    </a:t>
            </a:r>
            <a:r>
              <a:rPr lang="en-US" altLang="ko-KR" sz="1200" dirty="0" smtClean="0"/>
              <a:t>3)</a:t>
            </a:r>
            <a:r>
              <a:rPr lang="ko-KR" altLang="en-US" sz="1200" dirty="0" smtClean="0"/>
              <a:t>인적 피해 없음 </a:t>
            </a:r>
            <a:endParaRPr lang="en-US" altLang="ko-KR" sz="1200" dirty="0"/>
          </a:p>
          <a:p>
            <a:r>
              <a:rPr lang="en-US" altLang="ko-KR" sz="1200" dirty="0" smtClean="0"/>
              <a:t>        </a:t>
            </a:r>
            <a:endParaRPr lang="en-US" altLang="ko-KR" sz="1200" dirty="0"/>
          </a:p>
          <a:p>
            <a:r>
              <a:rPr lang="en-US" altLang="ko-KR" sz="1200" dirty="0" smtClean="0"/>
              <a:t>5.</a:t>
            </a:r>
            <a:r>
              <a:rPr lang="ko-KR" altLang="en-US" sz="1200" dirty="0"/>
              <a:t>점검결과</a:t>
            </a:r>
            <a:endParaRPr lang="en-US" altLang="ko-KR" sz="1200" dirty="0"/>
          </a:p>
          <a:p>
            <a:r>
              <a:rPr lang="en-US" altLang="ko-KR" sz="1200" dirty="0"/>
              <a:t>    1)</a:t>
            </a:r>
            <a:r>
              <a:rPr lang="ko-KR" altLang="en-US" sz="1200" dirty="0"/>
              <a:t>배터리 </a:t>
            </a:r>
            <a:r>
              <a:rPr lang="ko-KR" altLang="en-US" sz="1200" dirty="0" err="1"/>
              <a:t>진단기</a:t>
            </a:r>
            <a:r>
              <a:rPr lang="ko-KR" altLang="en-US" sz="1200" dirty="0"/>
              <a:t> </a:t>
            </a:r>
            <a:r>
              <a:rPr lang="ko-KR" altLang="en-US" sz="1200" dirty="0" smtClean="0"/>
              <a:t>측정결과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endParaRPr lang="en-US" altLang="ko-KR" sz="1200" dirty="0"/>
          </a:p>
          <a:p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</a:t>
            </a:r>
            <a:r>
              <a:rPr lang="en-US" altLang="ko-KR" sz="1200" dirty="0" smtClean="0"/>
              <a:t> </a:t>
            </a:r>
            <a:r>
              <a:rPr lang="en-US" altLang="ko-KR" sz="1200" dirty="0" smtClean="0"/>
              <a:t>    </a:t>
            </a:r>
            <a:r>
              <a:rPr lang="ko-KR" altLang="en-US" sz="1200" dirty="0" smtClean="0"/>
              <a:t>▶</a:t>
            </a:r>
            <a:r>
              <a:rPr lang="en-US" altLang="ko-KR" sz="1200" dirty="0" smtClean="0"/>
              <a:t>A</a:t>
            </a:r>
            <a:r>
              <a:rPr lang="ko-KR" altLang="en-US" sz="1200" dirty="0" smtClean="0"/>
              <a:t>파열제품</a:t>
            </a:r>
            <a:r>
              <a:rPr lang="en-US" altLang="ko-KR" sz="1200" dirty="0" smtClean="0"/>
              <a:t>, B </a:t>
            </a:r>
            <a:r>
              <a:rPr lang="ko-KR" altLang="en-US" sz="1200" dirty="0" err="1" smtClean="0"/>
              <a:t>동일장착품</a:t>
            </a:r>
            <a:r>
              <a:rPr lang="ko-KR" altLang="en-US" sz="1200" dirty="0" smtClean="0"/>
              <a:t>  </a:t>
            </a:r>
            <a:r>
              <a:rPr lang="en-US" altLang="ko-KR" sz="1200" dirty="0" smtClean="0"/>
              <a:t>–</a:t>
            </a:r>
            <a:r>
              <a:rPr lang="ko-KR" altLang="en-US" sz="1200" dirty="0" smtClean="0"/>
              <a:t>전셀  전해액 액면선 이하 </a:t>
            </a:r>
            <a:endParaRPr lang="en-US" altLang="ko-KR" sz="1200" dirty="0" smtClean="0"/>
          </a:p>
          <a:p>
            <a:r>
              <a:rPr lang="en-US" altLang="ko-KR" sz="1200" dirty="0" smtClean="0"/>
              <a:t>       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3)</a:t>
            </a:r>
            <a:r>
              <a:rPr lang="ko-KR" altLang="en-US" sz="1200" dirty="0" err="1" smtClean="0"/>
              <a:t>단자상태</a:t>
            </a:r>
            <a:r>
              <a:rPr lang="ko-KR" altLang="en-US" sz="1200" dirty="0" smtClean="0"/>
              <a:t> </a:t>
            </a:r>
            <a:r>
              <a:rPr lang="en-US" altLang="ko-KR" sz="1200" dirty="0" smtClean="0"/>
              <a:t>- </a:t>
            </a:r>
            <a:r>
              <a:rPr lang="en-US" altLang="ko-KR" sz="1200" dirty="0" smtClean="0"/>
              <a:t> SPARK </a:t>
            </a:r>
            <a:r>
              <a:rPr lang="ko-KR" altLang="en-US" sz="1200" dirty="0" smtClean="0"/>
              <a:t>흔적 없음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</a:t>
            </a:r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4)</a:t>
            </a:r>
            <a:r>
              <a:rPr lang="ko-KR" altLang="en-US" sz="1200" dirty="0" err="1" smtClean="0"/>
              <a:t>극판상태</a:t>
            </a:r>
            <a:r>
              <a:rPr lang="ko-KR" altLang="en-US" sz="1200" dirty="0" smtClean="0"/>
              <a:t> 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    </a:t>
            </a:r>
            <a:r>
              <a:rPr lang="en-US" altLang="ko-KR" sz="1200" dirty="0" smtClean="0"/>
              <a:t>-.</a:t>
            </a:r>
            <a:r>
              <a:rPr lang="ko-KR" altLang="en-US" sz="1200" dirty="0" err="1" smtClean="0"/>
              <a:t>액고갈로</a:t>
            </a:r>
            <a:r>
              <a:rPr lang="ko-KR" altLang="en-US" sz="1200" dirty="0" smtClean="0"/>
              <a:t> 인한 </a:t>
            </a:r>
            <a:r>
              <a:rPr lang="ko-KR" altLang="en-US" sz="1200" dirty="0" err="1" smtClean="0"/>
              <a:t>극판열화</a:t>
            </a:r>
            <a:r>
              <a:rPr lang="ko-KR" altLang="en-US" sz="1200" dirty="0" smtClean="0"/>
              <a:t> 현상 및 </a:t>
            </a:r>
            <a:r>
              <a:rPr lang="ko-KR" altLang="en-US" sz="1200" dirty="0" err="1" smtClean="0"/>
              <a:t>활물질</a:t>
            </a:r>
            <a:r>
              <a:rPr lang="ko-KR" altLang="en-US" sz="1200" dirty="0" smtClean="0"/>
              <a:t> </a:t>
            </a:r>
            <a:r>
              <a:rPr lang="ko-KR" altLang="en-US" sz="1200" dirty="0" smtClean="0"/>
              <a:t>탈락</a:t>
            </a:r>
            <a:r>
              <a:rPr lang="en-US" altLang="ko-KR" sz="1200" dirty="0" smtClean="0"/>
              <a:t>        -.</a:t>
            </a:r>
            <a:r>
              <a:rPr lang="ko-KR" altLang="en-US" sz="1200" dirty="0" err="1" smtClean="0"/>
              <a:t>극판이부</a:t>
            </a:r>
            <a:r>
              <a:rPr lang="ko-KR" altLang="en-US" sz="1200" dirty="0" smtClean="0"/>
              <a:t> 부식 </a:t>
            </a:r>
            <a:r>
              <a:rPr lang="ko-KR" altLang="en-US" sz="1200" dirty="0" smtClean="0"/>
              <a:t>절단</a:t>
            </a:r>
            <a:endParaRPr lang="en-US" altLang="ko-KR" sz="1200" dirty="0" smtClean="0"/>
          </a:p>
          <a:p>
            <a:endParaRPr lang="en-US" altLang="ko-KR" sz="1200" dirty="0" smtClean="0"/>
          </a:p>
          <a:p>
            <a:r>
              <a:rPr lang="en-US" altLang="ko-KR" sz="1200" b="1" dirty="0"/>
              <a:t> </a:t>
            </a:r>
            <a:r>
              <a:rPr lang="en-US" altLang="ko-KR" sz="1200" b="1" dirty="0" smtClean="0"/>
              <a:t>   5</a:t>
            </a:r>
            <a:r>
              <a:rPr lang="en-US" altLang="ko-KR" sz="1200" b="1" dirty="0" smtClean="0"/>
              <a:t>)</a:t>
            </a:r>
            <a:r>
              <a:rPr lang="ko-KR" altLang="en-US" sz="1200" b="1" dirty="0" smtClean="0"/>
              <a:t>농장 내 운용중인 </a:t>
            </a:r>
            <a:r>
              <a:rPr lang="ko-KR" altLang="en-US" sz="1200" b="1" dirty="0" err="1" smtClean="0"/>
              <a:t>레일카튼</a:t>
            </a:r>
            <a:r>
              <a:rPr lang="ko-KR" altLang="en-US" sz="1200" b="1" dirty="0" smtClean="0"/>
              <a:t> 총 </a:t>
            </a:r>
            <a:r>
              <a:rPr lang="en-US" altLang="ko-KR" sz="1200" b="1" dirty="0" smtClean="0"/>
              <a:t>8</a:t>
            </a:r>
            <a:r>
              <a:rPr lang="ko-KR" altLang="en-US" sz="1200" b="1" dirty="0" smtClean="0"/>
              <a:t>대로 각 레일카  배터리 확인결과 </a:t>
            </a:r>
            <a:r>
              <a:rPr lang="en-US" altLang="ko-KR" sz="1200" b="1" dirty="0" smtClean="0"/>
              <a:t> ‘18.06</a:t>
            </a:r>
            <a:r>
              <a:rPr lang="ko-KR" altLang="en-US" sz="1200" b="1" dirty="0" smtClean="0"/>
              <a:t>월 구입된 배터리는</a:t>
            </a:r>
            <a:endParaRPr lang="en-US" altLang="ko-KR" sz="1200" b="1" dirty="0" smtClean="0"/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      </a:t>
            </a:r>
            <a:r>
              <a:rPr lang="en-US" altLang="ko-KR" sz="1200" b="1" dirty="0" smtClean="0"/>
              <a:t>GB100R 2018.02.28 Lot </a:t>
            </a:r>
            <a:r>
              <a:rPr lang="ko-KR" altLang="en-US" sz="1200" b="1" dirty="0" err="1" smtClean="0"/>
              <a:t>제픔으로</a:t>
            </a:r>
            <a:r>
              <a:rPr lang="ko-KR" altLang="en-US" sz="1200" b="1" dirty="0" smtClean="0"/>
              <a:t> 확인 됨</a:t>
            </a:r>
            <a:r>
              <a:rPr lang="en-US" altLang="ko-KR" sz="1200" b="1" dirty="0" smtClean="0"/>
              <a:t>. </a:t>
            </a:r>
            <a:endParaRPr lang="en-US" altLang="ko-KR" sz="1200" b="1" dirty="0" smtClean="0"/>
          </a:p>
          <a:p>
            <a:endParaRPr lang="en-US" altLang="ko-KR" sz="1200" dirty="0" smtClean="0"/>
          </a:p>
          <a:p>
            <a:r>
              <a:rPr lang="en-US" altLang="ko-KR" sz="1200" dirty="0" smtClean="0"/>
              <a:t>6.</a:t>
            </a:r>
            <a:r>
              <a:rPr lang="ko-KR" altLang="en-US" sz="1200" dirty="0" smtClean="0"/>
              <a:t>결론</a:t>
            </a:r>
            <a:endParaRPr lang="en-US" altLang="ko-KR" sz="1200" dirty="0" smtClean="0"/>
          </a:p>
          <a:p>
            <a:r>
              <a:rPr lang="en-US" altLang="ko-KR" sz="1200" dirty="0"/>
              <a:t> </a:t>
            </a:r>
            <a:r>
              <a:rPr lang="en-US" altLang="ko-KR" sz="1200" dirty="0" smtClean="0"/>
              <a:t>   1</a:t>
            </a:r>
            <a:r>
              <a:rPr lang="en-US" altLang="ko-KR" sz="1200" dirty="0" smtClean="0"/>
              <a:t>)</a:t>
            </a:r>
            <a:r>
              <a:rPr lang="ko-KR" altLang="en-US" sz="1200" dirty="0" err="1" smtClean="0"/>
              <a:t>파열발생된</a:t>
            </a:r>
            <a:r>
              <a:rPr lang="ko-KR" altLang="en-US" sz="1200" dirty="0" smtClean="0"/>
              <a:t> 배터리는  </a:t>
            </a:r>
            <a:r>
              <a:rPr lang="en-US" altLang="ko-KR" sz="1200" dirty="0" smtClean="0"/>
              <a:t>’14.09</a:t>
            </a:r>
            <a:r>
              <a:rPr lang="ko-KR" altLang="en-US" sz="1200" dirty="0" smtClean="0"/>
              <a:t>월 경 장착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약 </a:t>
            </a:r>
            <a:r>
              <a:rPr lang="en-US" altLang="ko-KR" sz="1200" dirty="0" smtClean="0"/>
              <a:t>4</a:t>
            </a:r>
            <a:r>
              <a:rPr lang="ko-KR" altLang="en-US" sz="1200" dirty="0" smtClean="0"/>
              <a:t>년 이상 사용한 제품을 신규 </a:t>
            </a:r>
            <a:r>
              <a:rPr lang="ko-KR" altLang="en-US" sz="1200" dirty="0" err="1" smtClean="0"/>
              <a:t>구입품으로</a:t>
            </a:r>
            <a:endParaRPr lang="en-US" altLang="ko-KR" sz="1200" dirty="0" smtClean="0"/>
          </a:p>
          <a:p>
            <a:r>
              <a:rPr lang="en-US" altLang="ko-KR" sz="1200" dirty="0" smtClean="0"/>
              <a:t>        </a:t>
            </a:r>
            <a:r>
              <a:rPr lang="ko-KR" altLang="en-US" sz="1200" dirty="0" smtClean="0"/>
              <a:t>오인하였으며</a:t>
            </a:r>
            <a:r>
              <a:rPr lang="en-US" altLang="ko-KR" sz="1200" dirty="0" smtClean="0"/>
              <a:t>,</a:t>
            </a:r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</a:t>
            </a:r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 2)</a:t>
            </a:r>
            <a:r>
              <a:rPr lang="ko-KR" altLang="en-US" sz="1200" dirty="0" smtClean="0"/>
              <a:t>파열발생 원인은 </a:t>
            </a:r>
            <a:r>
              <a:rPr lang="en-US" altLang="ko-KR" sz="1200" dirty="0" smtClean="0"/>
              <a:t>’14</a:t>
            </a:r>
            <a:r>
              <a:rPr lang="ko-KR" altLang="en-US" sz="1200" dirty="0" smtClean="0"/>
              <a:t>년 </a:t>
            </a:r>
            <a:r>
              <a:rPr lang="en-US" altLang="ko-KR" sz="1200" dirty="0" smtClean="0"/>
              <a:t>PT</a:t>
            </a:r>
            <a:r>
              <a:rPr lang="ko-KR" altLang="en-US" sz="1200" dirty="0" smtClean="0"/>
              <a:t>제품  장착 후 액면선 관리 미 실시로 </a:t>
            </a:r>
            <a:r>
              <a:rPr lang="ko-KR" altLang="en-US" sz="1200" dirty="0" err="1" smtClean="0"/>
              <a:t>액고갈</a:t>
            </a:r>
            <a:r>
              <a:rPr lang="en-US" altLang="ko-KR" sz="1200" dirty="0" smtClean="0"/>
              <a:t>, </a:t>
            </a:r>
            <a:r>
              <a:rPr lang="ko-KR" altLang="en-US" sz="1200" dirty="0" err="1" smtClean="0"/>
              <a:t>극판부식으로</a:t>
            </a:r>
            <a:r>
              <a:rPr lang="ko-KR" altLang="en-US" sz="1200" dirty="0" smtClean="0"/>
              <a:t> 파열 </a:t>
            </a:r>
            <a:endParaRPr lang="en-US" altLang="ko-KR" sz="1200" dirty="0" smtClean="0"/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     </a:t>
            </a:r>
            <a:r>
              <a:rPr lang="ko-KR" altLang="en-US" sz="1200" dirty="0" smtClean="0"/>
              <a:t>발생됨을 </a:t>
            </a:r>
            <a:r>
              <a:rPr lang="en-US" altLang="ko-KR" sz="1200" dirty="0" smtClean="0"/>
              <a:t> </a:t>
            </a:r>
            <a:r>
              <a:rPr lang="ko-KR" altLang="en-US" sz="1200" dirty="0" smtClean="0"/>
              <a:t>확인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설명 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</a:t>
            </a:r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</a:t>
            </a:r>
            <a:r>
              <a:rPr lang="en-US" altLang="ko-KR" sz="1200" dirty="0" smtClean="0"/>
              <a:t> 3)</a:t>
            </a:r>
            <a:r>
              <a:rPr lang="ko-KR" altLang="en-US" sz="1200" dirty="0" smtClean="0"/>
              <a:t>적용 충전기 확인결과 </a:t>
            </a:r>
            <a:r>
              <a:rPr lang="en-US" altLang="ko-KR" sz="1200" dirty="0" smtClean="0"/>
              <a:t>8~30A </a:t>
            </a:r>
            <a:r>
              <a:rPr lang="ko-KR" altLang="en-US" sz="1200" dirty="0" smtClean="0"/>
              <a:t>용량으로 확인되었으며</a:t>
            </a:r>
            <a:r>
              <a:rPr lang="en-US" altLang="ko-KR" sz="1200" dirty="0" smtClean="0"/>
              <a:t>, 30A </a:t>
            </a:r>
            <a:r>
              <a:rPr lang="ko-KR" altLang="en-US" sz="1200" dirty="0" smtClean="0"/>
              <a:t>충전기에 대해서는 배터리 </a:t>
            </a:r>
            <a:r>
              <a:rPr lang="ko-KR" altLang="en-US" sz="1200" dirty="0" err="1" smtClean="0"/>
              <a:t>과충전</a:t>
            </a:r>
            <a:endParaRPr lang="en-US" altLang="ko-KR" sz="1200" dirty="0" smtClean="0"/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     </a:t>
            </a:r>
            <a:r>
              <a:rPr lang="ko-KR" altLang="en-US" sz="1200" dirty="0" smtClean="0"/>
              <a:t>발생 우려되므로 교체 권유 함</a:t>
            </a:r>
            <a:r>
              <a:rPr lang="en-US" altLang="ko-KR" sz="1200" dirty="0" smtClean="0"/>
              <a:t>.</a:t>
            </a:r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</a:t>
            </a:r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</a:t>
            </a:r>
            <a:r>
              <a:rPr lang="en-US" altLang="ko-KR" sz="1200" dirty="0" smtClean="0"/>
              <a:t> 4)</a:t>
            </a:r>
            <a:r>
              <a:rPr lang="ko-KR" altLang="en-US" sz="1200" dirty="0" smtClean="0"/>
              <a:t>신규 장착 된 </a:t>
            </a:r>
            <a:r>
              <a:rPr lang="en-US" altLang="ko-KR" sz="1200" dirty="0" smtClean="0"/>
              <a:t>GB100R </a:t>
            </a:r>
            <a:r>
              <a:rPr lang="ko-KR" altLang="en-US" sz="1200" dirty="0" smtClean="0"/>
              <a:t>제품 또한 관리 미흡 시 파열 발생 될 수 있음을 설명</a:t>
            </a:r>
            <a:r>
              <a:rPr lang="en-US" altLang="ko-KR" sz="1200" dirty="0" smtClean="0"/>
              <a:t>, </a:t>
            </a:r>
            <a:r>
              <a:rPr lang="ko-KR" altLang="en-US" sz="1200" dirty="0" smtClean="0"/>
              <a:t>정기적 배터리</a:t>
            </a:r>
            <a:endParaRPr lang="en-US" altLang="ko-KR" sz="1200" dirty="0" smtClean="0"/>
          </a:p>
          <a:p>
            <a:r>
              <a:rPr lang="en-US" altLang="ko-KR" sz="1200" dirty="0" smtClean="0"/>
              <a:t> </a:t>
            </a:r>
            <a:r>
              <a:rPr lang="en-US" altLang="ko-KR" sz="1200" dirty="0" smtClean="0"/>
              <a:t>       I/D </a:t>
            </a:r>
            <a:r>
              <a:rPr lang="ko-KR" altLang="en-US" sz="1200" dirty="0" err="1" smtClean="0"/>
              <a:t>상태등</a:t>
            </a:r>
            <a:r>
              <a:rPr lang="ko-KR" altLang="en-US" sz="1200" dirty="0" smtClean="0"/>
              <a:t> 확인 요청 함</a:t>
            </a:r>
            <a:r>
              <a:rPr lang="en-US" altLang="ko-KR" sz="1200" dirty="0" smtClean="0"/>
              <a:t>.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552003517"/>
              </p:ext>
            </p:extLst>
          </p:nvPr>
        </p:nvGraphicFramePr>
        <p:xfrm>
          <a:off x="469784" y="4106044"/>
          <a:ext cx="5052505" cy="82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="" xmlns:a16="http://schemas.microsoft.com/office/drawing/2014/main" val="2094696902"/>
                    </a:ext>
                  </a:extLst>
                </a:gridCol>
                <a:gridCol w="1143000">
                  <a:extLst>
                    <a:ext uri="{9D8B030D-6E8A-4147-A177-3AD203B41FA5}">
                      <a16:colId xmlns="" xmlns:a16="http://schemas.microsoft.com/office/drawing/2014/main" val="2949547617"/>
                    </a:ext>
                  </a:extLst>
                </a:gridCol>
                <a:gridCol w="1407287">
                  <a:extLst>
                    <a:ext uri="{9D8B030D-6E8A-4147-A177-3AD203B41FA5}">
                      <a16:colId xmlns="" xmlns:a16="http://schemas.microsoft.com/office/drawing/2014/main" val="3570763950"/>
                    </a:ext>
                  </a:extLst>
                </a:gridCol>
                <a:gridCol w="1359218">
                  <a:extLst>
                    <a:ext uri="{9D8B030D-6E8A-4147-A177-3AD203B41FA5}">
                      <a16:colId xmlns="" xmlns:a16="http://schemas.microsoft.com/office/drawing/2014/main" val="1787089852"/>
                    </a:ext>
                  </a:extLst>
                </a:gridCol>
              </a:tblGrid>
              <a:tr h="1390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구분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smtClean="0"/>
                        <a:t>전압</a:t>
                      </a:r>
                      <a:r>
                        <a:rPr lang="en-US" altLang="ko-KR" sz="1200" dirty="0" smtClean="0"/>
                        <a:t>(V)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CCA (</a:t>
                      </a:r>
                      <a:r>
                        <a:rPr lang="ko-KR" altLang="en-US" sz="1200" dirty="0" err="1" smtClean="0"/>
                        <a:t>표기치</a:t>
                      </a:r>
                      <a:r>
                        <a:rPr lang="ko-KR" altLang="en-US" sz="1200" dirty="0" smtClean="0"/>
                        <a:t> </a:t>
                      </a:r>
                      <a:r>
                        <a:rPr lang="en-US" altLang="ko-KR" sz="1200" dirty="0" smtClean="0"/>
                        <a:t>:</a:t>
                      </a:r>
                      <a:r>
                        <a:rPr lang="en-US" altLang="ko-KR" sz="1200" baseline="0" dirty="0" smtClean="0"/>
                        <a:t> </a:t>
                      </a:r>
                      <a:r>
                        <a:rPr lang="en-US" altLang="ko-KR" sz="1200" baseline="0" dirty="0" smtClean="0"/>
                        <a:t>670)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dirty="0" err="1" smtClean="0"/>
                        <a:t>잔류액비중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3266080357"/>
                  </a:ext>
                </a:extLst>
              </a:tr>
              <a:tr h="13906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A (</a:t>
                      </a:r>
                      <a:r>
                        <a:rPr lang="ko-KR" altLang="en-US" sz="1200" dirty="0" smtClean="0"/>
                        <a:t>파열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11.19V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84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1.316~1.451/25</a:t>
                      </a:r>
                      <a:r>
                        <a:rPr lang="ko-KR" altLang="en-US" sz="1200" dirty="0" smtClean="0"/>
                        <a:t>℃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1403292949"/>
                  </a:ext>
                </a:extLst>
              </a:tr>
              <a:tr h="13906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B(</a:t>
                      </a:r>
                      <a:r>
                        <a:rPr lang="ko-KR" altLang="en-US" sz="1200" dirty="0" err="1" smtClean="0"/>
                        <a:t>동일장착품</a:t>
                      </a:r>
                      <a:r>
                        <a:rPr lang="en-US" altLang="ko-KR" sz="1200" dirty="0" smtClean="0"/>
                        <a:t>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11.44V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279 </a:t>
                      </a:r>
                      <a:r>
                        <a:rPr lang="en-US" altLang="ko-KR" sz="1200" dirty="0" smtClean="0"/>
                        <a:t>CCA (REPLACE)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dirty="0" smtClean="0"/>
                        <a:t>1.235~1.449/25</a:t>
                      </a:r>
                      <a:r>
                        <a:rPr lang="ko-KR" altLang="en-US" sz="1200" dirty="0" smtClean="0"/>
                        <a:t>℃</a:t>
                      </a:r>
                      <a:endParaRPr lang="ko-KR" altLang="en-US" sz="12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="" xmlns:a16="http://schemas.microsoft.com/office/drawing/2014/main" val="2580086296"/>
                  </a:ext>
                </a:extLst>
              </a:tr>
            </a:tbl>
          </a:graphicData>
        </a:graphic>
      </p:graphicFrame>
      <p:cxnSp>
        <p:nvCxnSpPr>
          <p:cNvPr id="10" name="직선 연결선 9"/>
          <p:cNvCxnSpPr/>
          <p:nvPr/>
        </p:nvCxnSpPr>
        <p:spPr>
          <a:xfrm>
            <a:off x="0" y="597408"/>
            <a:ext cx="685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26761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390144" y="694944"/>
            <a:ext cx="3011424" cy="225552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74720" y="694944"/>
            <a:ext cx="3011424" cy="225552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 rot="16200000">
            <a:off x="1306731" y="2147979"/>
            <a:ext cx="1182624" cy="298266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506326" y="3024946"/>
            <a:ext cx="2992010" cy="119021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6" name="그룹 15"/>
          <p:cNvGrpSpPr/>
          <p:nvPr/>
        </p:nvGrpSpPr>
        <p:grpSpPr>
          <a:xfrm>
            <a:off x="975360" y="4840224"/>
            <a:ext cx="4986528" cy="3608832"/>
            <a:chOff x="621792" y="3828288"/>
            <a:chExt cx="4986528" cy="3608832"/>
          </a:xfrm>
        </p:grpSpPr>
        <p:sp>
          <p:nvSpPr>
            <p:cNvPr id="23" name="직사각형 22"/>
            <p:cNvSpPr/>
            <p:nvPr/>
          </p:nvSpPr>
          <p:spPr>
            <a:xfrm>
              <a:off x="621792" y="3828288"/>
              <a:ext cx="4986528" cy="3608832"/>
            </a:xfrm>
            <a:prstGeom prst="rect">
              <a:avLst/>
            </a:prstGeom>
            <a:blipFill>
              <a:blip r:embed="rId6" cstate="print"/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4" name="직선 연결선 23"/>
            <p:cNvCxnSpPr/>
            <p:nvPr/>
          </p:nvCxnSpPr>
          <p:spPr>
            <a:xfrm>
              <a:off x="4630894" y="5851654"/>
              <a:ext cx="590873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/>
            <p:cNvCxnSpPr/>
            <p:nvPr/>
          </p:nvCxnSpPr>
          <p:spPr>
            <a:xfrm>
              <a:off x="3940622" y="5973612"/>
              <a:ext cx="590873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>
              <a:off x="3112295" y="5901546"/>
              <a:ext cx="590873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연결선 26"/>
            <p:cNvCxnSpPr/>
            <p:nvPr/>
          </p:nvCxnSpPr>
          <p:spPr>
            <a:xfrm>
              <a:off x="845440" y="6145461"/>
              <a:ext cx="590873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/>
            <p:nvPr/>
          </p:nvCxnSpPr>
          <p:spPr>
            <a:xfrm>
              <a:off x="1618545" y="6034591"/>
              <a:ext cx="590873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연결선 28"/>
            <p:cNvCxnSpPr/>
            <p:nvPr/>
          </p:nvCxnSpPr>
          <p:spPr>
            <a:xfrm>
              <a:off x="2358517" y="5907090"/>
              <a:ext cx="590873" cy="0"/>
            </a:xfrm>
            <a:prstGeom prst="line">
              <a:avLst/>
            </a:prstGeom>
            <a:ln w="28575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/>
          <p:cNvSpPr txBox="1"/>
          <p:nvPr/>
        </p:nvSpPr>
        <p:spPr>
          <a:xfrm>
            <a:off x="2084832" y="4291584"/>
            <a:ext cx="31331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PT 100R – 2014.08.23 Lot </a:t>
            </a:r>
            <a:r>
              <a:rPr lang="ko-KR" altLang="en-US" dirty="0" smtClean="0"/>
              <a:t>파열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31" name="TextBox 30"/>
          <p:cNvSpPr txBox="1"/>
          <p:nvPr/>
        </p:nvSpPr>
        <p:spPr>
          <a:xfrm>
            <a:off x="1255776" y="8510016"/>
            <a:ext cx="45438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PT 100R – ’14</a:t>
            </a:r>
            <a:r>
              <a:rPr lang="ko-KR" altLang="en-US" dirty="0" smtClean="0"/>
              <a:t>년 장착 후 액면선 관리 미 실시</a:t>
            </a:r>
            <a:endParaRPr lang="ko-KR" altLang="en-US" dirty="0"/>
          </a:p>
        </p:txBody>
      </p:sp>
    </p:spTree>
    <p:extLst>
      <p:ext uri="{BB962C8B-B14F-4D97-AF65-F5344CB8AC3E}">
        <p14:creationId xmlns="" xmlns:p14="http://schemas.microsoft.com/office/powerpoint/2010/main" val="3267610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287</TotalTime>
  <Words>382</Words>
  <Application>Microsoft Office PowerPoint</Application>
  <PresentationFormat>A4 용지(210x297mm)</PresentationFormat>
  <Paragraphs>60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슬라이드 1</vt:lpstr>
      <vt:lpstr>슬라이드 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Master</dc:creator>
  <cp:lastModifiedBy>Master</cp:lastModifiedBy>
  <cp:revision>22</cp:revision>
  <dcterms:created xsi:type="dcterms:W3CDTF">2017-09-18T09:58:59Z</dcterms:created>
  <dcterms:modified xsi:type="dcterms:W3CDTF">2018-12-19T09:38:47Z</dcterms:modified>
</cp:coreProperties>
</file>