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6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4694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38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021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3112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10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8264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111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749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5350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7438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2391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FC912-10C9-4082-8768-D6858FF3166C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4B39F-942E-4B52-9E9F-BD9A13CD5B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808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764704"/>
            <a:ext cx="4032448" cy="4824536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729720" y="764704"/>
            <a:ext cx="4032448" cy="482453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87824" y="5723964"/>
            <a:ext cx="384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배기구 </a:t>
            </a:r>
            <a:r>
              <a:rPr lang="ko-KR" altLang="en-US" dirty="0" err="1" smtClean="0"/>
              <a:t>누액</a:t>
            </a:r>
            <a:r>
              <a:rPr lang="ko-KR" altLang="en-US" dirty="0" smtClean="0"/>
              <a:t> 및 </a:t>
            </a:r>
            <a:r>
              <a:rPr lang="en-US" altLang="ko-KR" dirty="0" smtClean="0"/>
              <a:t>I/D </a:t>
            </a:r>
            <a:r>
              <a:rPr lang="ko-KR" altLang="en-US" dirty="0" smtClean="0"/>
              <a:t>백색 지시불만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8016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1</cp:revision>
  <dcterms:created xsi:type="dcterms:W3CDTF">2017-06-26T09:22:59Z</dcterms:created>
  <dcterms:modified xsi:type="dcterms:W3CDTF">2017-06-26T09:25:55Z</dcterms:modified>
</cp:coreProperties>
</file>