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3" r:id="rId1"/>
  </p:sldMasterIdLst>
  <p:notesMasterIdLst>
    <p:notesMasterId r:id="rId4"/>
  </p:notesMasterIdLst>
  <p:sldIdLst>
    <p:sldId id="264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108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068568F3-BADE-44BC-86C3-45F7ABDF14A8}" type="datetime1">
              <a:rPr lang="ko-KR" altLang="en-US"/>
              <a:pPr lvl="0">
                <a:defRPr/>
              </a:pPr>
              <a:t>2024-07-24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F1ED1C5-4F4E-4D3E-8595-AB1B0620DD3C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9ED8D1B3-7A0E-438C-9F7C-1CF88B072C64}" type="slidenum">
              <a:rPr lang="en-US" altLang="en-US">
                <a:solidFill>
                  <a:prstClr val="black"/>
                </a:solidFill>
              </a:rPr>
              <a:pPr lvl="0">
                <a:defRPr/>
              </a:pPr>
              <a:t>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501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2024-07-24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/>
          </a:ln>
        </p:spPr>
        <p:txBody>
          <a:bodyPr wrap="none" anchor="ctr"/>
          <a:lstStyle/>
          <a:p>
            <a:pPr lvl="0">
              <a:defRPr/>
            </a:pPr>
            <a:endParaRPr lang="ko-KR" altLang="ko-KR" sz="100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CS</a:t>
            </a:r>
            <a:r>
              <a:rPr lang="ko-KR" altLang="en-US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팀</a:t>
            </a:r>
            <a:endParaRPr lang="en-US" altLang="ko-KR" sz="1400">
              <a:solidFill>
                <a:srgbClr val="4F81BD">
                  <a:lumMod val="60000"/>
                  <a:lumOff val="40000"/>
                </a:srgbClr>
              </a:solidFill>
              <a:latin typeface="세방고딕 Regular"/>
              <a:ea typeface="세방고딕 Regular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ko-KR" altLang="en-US" sz="20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주요문제 발생현황 </a:t>
            </a:r>
            <a:r>
              <a:rPr lang="ko-KR" altLang="en-US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보고 </a:t>
            </a:r>
            <a:r>
              <a:rPr lang="en-US" altLang="ko-KR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– </a:t>
            </a:r>
            <a:r>
              <a:rPr lang="ko-KR" altLang="en-US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순창렌탈 </a:t>
            </a:r>
            <a:r>
              <a:rPr lang="en-US" altLang="ko-KR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L-6240 </a:t>
            </a:r>
            <a:r>
              <a:rPr lang="ko-KR" altLang="en-US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파열</a:t>
            </a:r>
            <a:r>
              <a:rPr lang="en-US" altLang="ko-KR" b="1">
                <a:solidFill>
                  <a:prstClr val="black"/>
                </a:solidFill>
                <a:latin typeface="세방고딕 Regular"/>
                <a:ea typeface="세방고딕 Regular"/>
              </a:rPr>
              <a:t> [2024.07.23]</a:t>
            </a:r>
            <a:endParaRPr lang="en-US" altLang="ko-KR" b="1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8706925"/>
              </p:ext>
            </p:extLst>
          </p:nvPr>
        </p:nvGraphicFramePr>
        <p:xfrm>
          <a:off x="107504" y="668905"/>
          <a:ext cx="4660410" cy="6034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47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2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85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982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순창렌탈</a:t>
                      </a:r>
                      <a:endParaRPr lang="en-US" altLang="ko-KR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82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강철원 대표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연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락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처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effectLst/>
                          <a:latin typeface="세방고딕 Regular"/>
                          <a:ea typeface="세방고딕 Regular"/>
                        </a:rPr>
                        <a:t>010-3786-9959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세방고딕 Regular"/>
                        <a:ea typeface="세방고딕 Regular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264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L-6240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Lot 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확인불가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82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4EA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982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확인불가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점검일자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2024.07.23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13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고소장비차용</a:t>
                      </a:r>
                      <a:endParaRPr lang="ko-KR" altLang="en-US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 검 자 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CS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팀  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박성철 책임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서부사업소 박종욱 주입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512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-.’24.07.22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일 장비 사용불가로 방문 점검 시 파열제품 단자 헐거움 확인</a:t>
                      </a:r>
                      <a:endParaRPr lang="en-US" altLang="ko-KR" sz="1000" b="1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및 재 체결 진행 함</a:t>
                      </a:r>
                      <a:endParaRPr lang="en-US" altLang="ko-KR" sz="1000" b="1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-.’24.07.23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일 오전 장비 운용 중 배터리 </a:t>
                      </a: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4EA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중 </a:t>
                      </a: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2EA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파열 발생 됨</a:t>
                      </a: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026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파열 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2EA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외 피해내역 없음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0210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파열제품 </a:t>
                      </a: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: 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제조</a:t>
                      </a: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Lot 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확인불가 </a:t>
                      </a: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[Lot 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각인 부 파열 충격에 의해 비산</a:t>
                      </a: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]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→</a:t>
                      </a: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Bolt 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 제품으로 </a:t>
                      </a: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‘22.03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월 이전 생산품으로 확인</a:t>
                      </a:r>
                      <a:endParaRPr lang="en-US" altLang="ko-KR" sz="1000" b="1" u="none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6.48V 1.274~1.328/25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℃로 과충전 상태이며</a:t>
                      </a: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전셀 액량상태 양호</a:t>
                      </a:r>
                      <a:endParaRPr lang="en-US" altLang="ko-KR" sz="1000" b="1" u="none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</a:t>
                      </a: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A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제품 </a:t>
                      </a: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(+)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 용융발생 </a:t>
                      </a: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– ’24.07.22 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재체결 제품</a:t>
                      </a:r>
                      <a:endParaRPr lang="en-US" altLang="ko-KR" sz="1000" b="1" u="none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</a:t>
                      </a: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B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제품 </a:t>
                      </a: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– 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단자상태 양호</a:t>
                      </a:r>
                      <a:endParaRPr lang="en-US" altLang="ko-KR" sz="1000" b="1" u="none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endParaRPr lang="en-US" altLang="ko-KR" sz="1000" b="1" u="none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endParaRPr lang="en-US" altLang="ko-KR" sz="1000" b="1" u="none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endParaRPr lang="en-US" altLang="ko-KR" sz="1000" b="1" u="none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427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과충전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 체결 미흡 상태 운용중 스파크 발생에 따른 배터리 파열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85659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파열발생 원인 분석 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-.22.12.26 Lot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제품 자체 단자부 실리콘 작업 후 약 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년 이상 사용 중으로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단자변색 미 진행됨에 따라 단자 부식 개선 요구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09838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조치사항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재 체결 시 단자 상태 양호했다는 주장이나 완전 체결 시 스파크 발생되지</a:t>
                      </a:r>
                      <a:endParaRPr lang="en-US" altLang="ko-KR" sz="1000" b="1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않음을 통보</a:t>
                      </a: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유상구매 권유</a:t>
                      </a:r>
                      <a:endParaRPr lang="en-US" altLang="ko-KR" sz="1000" b="1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실리콘 작업 후 단자 상태 양호 제품에 대해서는 관련부문 확인 후 </a:t>
                      </a:r>
                      <a:endParaRPr lang="en-US" altLang="ko-KR" sz="1000" b="1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재 통보 에정</a:t>
                      </a: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1DD5EAB2-DDCC-4961-CCC4-0CD82AA864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4149080"/>
            <a:ext cx="2520280" cy="644821"/>
          </a:xfrm>
          <a:prstGeom prst="rect">
            <a:avLst/>
          </a:prstGeom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64F3C58B-5027-6456-D552-FAB1F5A362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7914" y="668905"/>
            <a:ext cx="4268576" cy="6045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46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586876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수용적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A-1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28552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순창렌탈 </a:t>
            </a:r>
            <a:r>
              <a:rPr lang="en-US" altLang="ko-KR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L-6240 </a:t>
            </a:r>
            <a:r>
              <a:rPr lang="ko-KR" altLang="en-US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파열</a:t>
            </a:r>
            <a:r>
              <a:rPr lang="en-US" altLang="ko-KR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 [2024.07.23]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445C29-A895-4BB6-A13E-2087A507648C}"/>
              </a:ext>
            </a:extLst>
          </p:cNvPr>
          <p:cNvSpPr txBox="1"/>
          <p:nvPr/>
        </p:nvSpPr>
        <p:spPr>
          <a:xfrm>
            <a:off x="35496" y="1591080"/>
            <a:ext cx="9073008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300"/>
              </a:spcBef>
              <a:buFont typeface="Wingdings"/>
              <a:buNone/>
              <a:defRPr/>
            </a:pPr>
            <a:r>
              <a:rPr lang="en-US" altLang="ko-KR" sz="1200" b="1">
                <a:latin typeface="세방고딕 Regular"/>
                <a:ea typeface="세방고딕 Regular"/>
              </a:rPr>
              <a:t> 1)</a:t>
            </a:r>
            <a:r>
              <a:rPr lang="ko-KR" altLang="en-US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재 체결 시 단자 상태 양호했다는 주장이나 완전 체결 시 스파크 발생되지</a:t>
            </a:r>
            <a:r>
              <a:rPr lang="en-US" altLang="ko-KR" sz="1200" b="1">
                <a:latin typeface="세방고딕 Regular"/>
                <a:ea typeface="세방고딕 Regular"/>
              </a:rPr>
              <a:t> </a:t>
            </a:r>
            <a:r>
              <a:rPr lang="ko-KR" altLang="en-US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않음을 통보</a:t>
            </a:r>
            <a:r>
              <a:rPr lang="en-US" altLang="ko-KR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, </a:t>
            </a:r>
            <a:r>
              <a:rPr lang="ko-KR" altLang="en-US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유상구매 권유</a:t>
            </a:r>
            <a:endParaRPr lang="en-US" altLang="ko-KR" sz="1200" b="1" kern="1200" baseline="0">
              <a:solidFill>
                <a:schemeClr val="tx1"/>
              </a:solidFill>
              <a:latin typeface="세방고딕 Regular"/>
              <a:ea typeface="세방고딕 Regular"/>
              <a:cs typeface="+mn-cs"/>
            </a:endParaRPr>
          </a:p>
          <a:p>
            <a:pPr marL="0" indent="0">
              <a:lnSpc>
                <a:spcPct val="100000"/>
              </a:lnSpc>
              <a:spcBef>
                <a:spcPts val="300"/>
              </a:spcBef>
              <a:buFont typeface="Wingdings"/>
              <a:buNone/>
              <a:defRPr/>
            </a:pPr>
            <a:r>
              <a:rPr lang="en-US" altLang="ko-KR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-.</a:t>
            </a:r>
            <a:r>
              <a:rPr lang="ko-KR" altLang="en-US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실리콘 작업 후 단자 상태 양호 제품에 대해서는 관련부문 확인 후 </a:t>
            </a:r>
            <a:r>
              <a:rPr lang="en-US" altLang="ko-KR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 </a:t>
            </a:r>
            <a:r>
              <a:rPr lang="ko-KR" altLang="en-US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재 통보 에정</a:t>
            </a:r>
            <a:r>
              <a:rPr lang="en-US" altLang="ko-KR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292</Words>
  <Application>Microsoft Office PowerPoint</Application>
  <PresentationFormat>화면 슬라이드 쇼(4:3)</PresentationFormat>
  <Paragraphs>62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Master</cp:lastModifiedBy>
  <cp:revision>154</cp:revision>
  <dcterms:created xsi:type="dcterms:W3CDTF">2018-07-03T00:02:36Z</dcterms:created>
  <dcterms:modified xsi:type="dcterms:W3CDTF">2024-07-24T01:07:54Z</dcterms:modified>
  <cp:version/>
</cp:coreProperties>
</file>