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60" d="100"/>
          <a:sy n="160" d="100"/>
        </p:scale>
        <p:origin x="1104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0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t>2025-05-28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3"/>
            <a:ext cx="2945660" cy="496332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2025-05-28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172400" y="404665"/>
            <a:ext cx="93610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5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(-</a:t>
            </a:r>
            <a:r>
              <a:rPr lang="ko-KR" altLang="en-US" sz="25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단자 </a:t>
            </a:r>
            <a:r>
              <a:rPr lang="ko-KR" altLang="en-US" sz="25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누액</a:t>
            </a:r>
            <a:r>
              <a:rPr lang="en-US" altLang="ko-KR" sz="25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(2025.05.27))</a:t>
            </a:r>
            <a:endParaRPr lang="en-US" altLang="ko-KR" sz="2500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079265"/>
              </p:ext>
            </p:extLst>
          </p:nvPr>
        </p:nvGraphicFramePr>
        <p:xfrm>
          <a:off x="107504" y="742524"/>
          <a:ext cx="4680520" cy="6053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57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573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880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931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개인고객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(080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접수 실명 거부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현대트라고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25T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3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차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실명거부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010-3576-1889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533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 200L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구입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</a:t>
                      </a:r>
                      <a:r>
                        <a:rPr lang="ko-KR" altLang="en-US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부산 </a:t>
                      </a:r>
                      <a:r>
                        <a:rPr lang="ko-KR" altLang="en-US" sz="900" b="1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벽산카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대리점</a:t>
                      </a:r>
                      <a:r>
                        <a:rPr lang="en-US" altLang="ko-KR" sz="9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900" b="1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세방컴퍼니</a:t>
                      </a:r>
                      <a:endParaRPr lang="en-US" altLang="ko-KR" sz="9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2024.05.20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3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1EA(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메인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+</a:t>
                      </a: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단자기준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3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2024.06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04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2025.05.27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687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시동용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이동윤 </a:t>
                      </a:r>
                      <a:r>
                        <a:rPr lang="ko-KR" altLang="en-US" sz="1100" b="1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파트장</a:t>
                      </a: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1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김진태 수석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45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5/26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080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접수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접수 내용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1.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마이너스 단자에서 액이 올라와서 터미널 부식됨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고객께서 교환을 요구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했어나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안된다고 했고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구입처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새밧데리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판매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되는 것도 없고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구리스가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녹은 것도 아님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누액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된게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맞음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구입처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부산벽산카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의견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520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차량에 대한 피해금액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인적 상해에 대한 언급은 없음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rgbClr val="FF000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무상교체</a:t>
                      </a:r>
                      <a:r>
                        <a:rPr lang="ko-KR" altLang="en-US" sz="1100" b="0" kern="1200" baseline="0" dirty="0" smtClean="0">
                          <a:solidFill>
                            <a:srgbClr val="FF000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불만으로 </a:t>
                      </a:r>
                      <a:r>
                        <a:rPr lang="ko-KR" altLang="en-US" sz="1100" b="0" kern="1200" baseline="0" dirty="0" err="1" smtClean="0">
                          <a:solidFill>
                            <a:srgbClr val="FF000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한국소비자</a:t>
                      </a:r>
                      <a:r>
                        <a:rPr lang="ko-KR" altLang="en-US" sz="1100" b="0" kern="1200" baseline="0" dirty="0" smtClean="0">
                          <a:solidFill>
                            <a:srgbClr val="FF000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보호원에 접수 언급</a:t>
                      </a:r>
                      <a:r>
                        <a:rPr lang="en-US" altLang="ko-KR" sz="1100" b="0" kern="1200" baseline="0" dirty="0" smtClean="0">
                          <a:solidFill>
                            <a:srgbClr val="FF000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0" kern="1200" baseline="0" dirty="0" err="1" smtClean="0">
                          <a:solidFill>
                            <a:srgbClr val="00206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무상교체가</a:t>
                      </a:r>
                      <a:r>
                        <a:rPr lang="ko-KR" altLang="en-US" sz="1100" b="0" kern="1200" baseline="0" dirty="0" smtClean="0">
                          <a:solidFill>
                            <a:srgbClr val="00206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불가에 따른 정확한 </a:t>
                      </a:r>
                      <a:r>
                        <a:rPr lang="ko-KR" altLang="en-US" sz="1100" b="0" kern="1200" baseline="0" dirty="0" err="1" smtClean="0">
                          <a:solidFill>
                            <a:srgbClr val="00206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누액</a:t>
                      </a:r>
                      <a:r>
                        <a:rPr lang="ko-KR" altLang="en-US" sz="1100" b="0" kern="1200" baseline="0" dirty="0" smtClean="0">
                          <a:solidFill>
                            <a:srgbClr val="002060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관련 원인 파악 요청</a:t>
                      </a:r>
                      <a:endParaRPr lang="ko-KR" altLang="en-US" sz="1100" b="0" kern="1200" dirty="0" smtClean="0">
                        <a:solidFill>
                          <a:srgbClr val="002060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7591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세방컴퍼니에서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회수품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- CCA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진단기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 결과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: 12.77V, 1234CCA(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기준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1100CCA)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- (-)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확인결과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소손상태가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심화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((-) Main)</a:t>
                      </a: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  (-)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단자부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하부 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Ring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부분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누액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리터머스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반응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)-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사진참조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59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남부 파트에서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 확인이 완료됨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.(5/27)</a:t>
                      </a:r>
                    </a:p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국내 영업본부 차량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김희원 선임 광주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품질팀으로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이관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-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제품에 대한 분석 요청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메일 송부 완료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6798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한국소비자보호원에 접수 前 당사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080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으로 접수함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171450" indent="-171450">
                        <a:buFont typeface="Wingdings" pitchFamily="2" charset="2"/>
                        <a:buChar char="l"/>
                      </a:pP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특별한 물적 보상은 언급 하지 않음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누액관련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조사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귀책여부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요구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indent="0"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-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고객 판단으로 분명 불량은  확신한데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무상교환이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안됨에 의거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083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 점검 완료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광주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품질팀으로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제품이관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및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분석요청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409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buFont typeface="Wingdings" pitchFamily="2" charset="2"/>
                        <a:buChar char="l"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분석  결과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총무팀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공유 예정</a:t>
                      </a:r>
                      <a:endParaRPr lang="ko-KR" altLang="en-US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5755304" y="1688074"/>
            <a:ext cx="1402948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GB200L 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및 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제품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Lot.no</a:t>
            </a:r>
            <a:endParaRPr lang="ko-KR" altLang="en-US" sz="900" dirty="0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767040"/>
            <a:ext cx="1656183" cy="9321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0611" y="765657"/>
            <a:ext cx="1633797" cy="91959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3" y="1930654"/>
            <a:ext cx="1638966" cy="92250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3" name="직사각형 62"/>
          <p:cNvSpPr/>
          <p:nvPr/>
        </p:nvSpPr>
        <p:spPr>
          <a:xfrm>
            <a:off x="5018271" y="2844805"/>
            <a:ext cx="142058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단자 상태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(2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번 전지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–Min)</a:t>
            </a:r>
            <a:endParaRPr lang="ko-KR" altLang="en-US" sz="900" dirty="0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252" y="1949684"/>
            <a:ext cx="1577148" cy="8877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7" name="직사각형 66"/>
          <p:cNvSpPr/>
          <p:nvPr/>
        </p:nvSpPr>
        <p:spPr>
          <a:xfrm>
            <a:off x="6859055" y="2844805"/>
            <a:ext cx="974947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(–) Min(</a:t>
            </a:r>
            <a:r>
              <a:rPr lang="ko-KR" altLang="en-US" sz="9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위→밑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900" dirty="0"/>
          </a:p>
        </p:txBody>
      </p:sp>
      <p:pic>
        <p:nvPicPr>
          <p:cNvPr id="41" name="그림 4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4969" y="3054527"/>
            <a:ext cx="1651247" cy="92941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8" name="직사각형 67"/>
          <p:cNvSpPr/>
          <p:nvPr/>
        </p:nvSpPr>
        <p:spPr>
          <a:xfrm>
            <a:off x="5008018" y="3988874"/>
            <a:ext cx="1394934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(–) Min(12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 방향 측면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900" dirty="0"/>
          </a:p>
        </p:txBody>
      </p:sp>
      <p:sp>
        <p:nvSpPr>
          <p:cNvPr id="69" name="직사각형 68"/>
          <p:cNvSpPr/>
          <p:nvPr/>
        </p:nvSpPr>
        <p:spPr>
          <a:xfrm>
            <a:off x="6749584" y="3968647"/>
            <a:ext cx="131959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(–) Min(9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 방향 측면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900" dirty="0"/>
          </a:p>
        </p:txBody>
      </p:sp>
      <p:pic>
        <p:nvPicPr>
          <p:cNvPr id="43" name="그림 4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252" y="3053332"/>
            <a:ext cx="1600561" cy="9008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4" name="그림 4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3388" y="4213009"/>
            <a:ext cx="1661276" cy="935061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1" name="직사각형 70"/>
          <p:cNvSpPr/>
          <p:nvPr/>
        </p:nvSpPr>
        <p:spPr>
          <a:xfrm>
            <a:off x="5045789" y="5151759"/>
            <a:ext cx="131959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(–) Min(6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 방향 측면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900" dirty="0"/>
          </a:p>
        </p:txBody>
      </p:sp>
      <p:pic>
        <p:nvPicPr>
          <p:cNvPr id="45" name="그림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3096" y="4210877"/>
            <a:ext cx="1612568" cy="90764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3" name="직사각형 72"/>
          <p:cNvSpPr/>
          <p:nvPr/>
        </p:nvSpPr>
        <p:spPr>
          <a:xfrm>
            <a:off x="6749584" y="5132186"/>
            <a:ext cx="1319592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(–) Min(3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 방향 측면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900" dirty="0"/>
          </a:p>
        </p:txBody>
      </p:sp>
      <p:sp>
        <p:nvSpPr>
          <p:cNvPr id="46" name="오른쪽 화살표 45"/>
          <p:cNvSpPr/>
          <p:nvPr/>
        </p:nvSpPr>
        <p:spPr>
          <a:xfrm rot="16200000">
            <a:off x="6199312" y="2482387"/>
            <a:ext cx="144016" cy="23137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직사각형 74"/>
          <p:cNvSpPr/>
          <p:nvPr/>
        </p:nvSpPr>
        <p:spPr>
          <a:xfrm>
            <a:off x="5621308" y="2659804"/>
            <a:ext cx="93326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800" b="1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800" b="1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(12</a:t>
            </a:r>
            <a:r>
              <a:rPr lang="ko-KR" altLang="en-US" sz="800" b="1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 방향 기준</a:t>
            </a:r>
            <a:r>
              <a:rPr lang="en-US" altLang="ko-KR" sz="800" b="1" dirty="0" smtClean="0">
                <a:solidFill>
                  <a:schemeClr val="bg1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</a:t>
            </a:r>
            <a:endParaRPr lang="ko-KR" altLang="en-US" sz="800" b="1" dirty="0">
              <a:solidFill>
                <a:schemeClr val="bg1"/>
              </a:solidFill>
            </a:endParaRPr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378" y="5376114"/>
            <a:ext cx="1673906" cy="125543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직사각형 76"/>
          <p:cNvSpPr/>
          <p:nvPr/>
        </p:nvSpPr>
        <p:spPr>
          <a:xfrm>
            <a:off x="5305910" y="6639903"/>
            <a:ext cx="2866490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(–) Min(6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시 방향 측면</a:t>
            </a:r>
            <a:r>
              <a:rPr lang="en-US" altLang="ko-KR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) Base Ring 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부분 </a:t>
            </a:r>
            <a:r>
              <a:rPr lang="ko-KR" altLang="en-US" sz="9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리트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900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머스</a:t>
            </a:r>
            <a:r>
              <a:rPr lang="ko-KR" altLang="en-US" sz="900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반응</a:t>
            </a:r>
            <a:endParaRPr lang="ko-KR" altLang="en-US" sz="900" dirty="0"/>
          </a:p>
        </p:txBody>
      </p:sp>
      <p:sp>
        <p:nvSpPr>
          <p:cNvPr id="49" name="타원 48"/>
          <p:cNvSpPr/>
          <p:nvPr/>
        </p:nvSpPr>
        <p:spPr>
          <a:xfrm>
            <a:off x="5442217" y="5888060"/>
            <a:ext cx="449325" cy="265102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8" name="그림 4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947" y="5390657"/>
            <a:ext cx="2217677" cy="124823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9" name="타원 78"/>
          <p:cNvSpPr/>
          <p:nvPr/>
        </p:nvSpPr>
        <p:spPr>
          <a:xfrm>
            <a:off x="8034937" y="6212136"/>
            <a:ext cx="425496" cy="210391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91872"/>
            <a:ext cx="7848872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6935213"/>
              </p:ext>
            </p:extLst>
          </p:nvPr>
        </p:nvGraphicFramePr>
        <p:xfrm>
          <a:off x="204192" y="1052736"/>
          <a:ext cx="78962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74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74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  <a:endParaRPr lang="ko-KR" altLang="en-US" sz="140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공격적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 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6247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1.  </a:t>
            </a:r>
            <a:r>
              <a:rPr lang="ko-KR" altLang="en-US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제주 벤츠 스프린트 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GB60044 </a:t>
            </a:r>
            <a:r>
              <a:rPr lang="ko-KR" altLang="en-US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축전지 폭발 및 파열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0916827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386</Words>
  <Application>Microsoft Office PowerPoint</Application>
  <PresentationFormat>화면 슬라이드 쇼(4:3)</PresentationFormat>
  <Paragraphs>75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90</cp:revision>
  <cp:lastPrinted>2023-10-10T23:53:00Z</cp:lastPrinted>
  <dcterms:created xsi:type="dcterms:W3CDTF">2018-07-03T00:02:36Z</dcterms:created>
  <dcterms:modified xsi:type="dcterms:W3CDTF">2025-05-28T00:59:44Z</dcterms:modified>
</cp:coreProperties>
</file>