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2024-08-27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2024-08-27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개인소비자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윤종철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[2024.08.26]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771603"/>
              </p:ext>
            </p:extLst>
          </p:nvPr>
        </p:nvGraphicFramePr>
        <p:xfrm>
          <a:off x="107504" y="668905"/>
          <a:ext cx="4602298" cy="60852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50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734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617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92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23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개인소비자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윤종철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강원도 화천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3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윤종철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010-4561-4014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7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TILLER 45L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2024.03.17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3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3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08. 26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684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분무기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경운기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파트장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/>
                      </a:r>
                      <a:b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</a:b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장태현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선임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이상언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사원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0140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2024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분무기 엔진 시동 시 배터리 파열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타업체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카톡계정에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내용 올려 내용 공유되지 않음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금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오후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콜센터로 내용 접수되어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26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r>
                        <a:rPr lang="en-US" altLang="ko-KR" sz="8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진행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개월만에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얼굴쪽으로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파편이 튀었고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고막 울림 현상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297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인한 소음으로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 고막 염증 발생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658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(1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6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Cell 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측정 불가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2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2.11V, 3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2.10V, 4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2.09V, 5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2.07V)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1.242~1.277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정상 비중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(1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6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 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Cell </a:t>
                      </a:r>
                      <a:r>
                        <a:rPr lang="ko-KR" altLang="en-US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 고갈</a:t>
                      </a:r>
                      <a:r>
                        <a:rPr lang="en-US" altLang="ko-KR" sz="9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경운기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엔진부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암전류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0.17A,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 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13.6V,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 전류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8A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외부 쇼트 흔적 없음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326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외부 쇼트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흔적 등 특이점 없음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전지 정밀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분석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815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인사사고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발생에 대한 손해배상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청구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마다 트라우마 호소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83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원인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설명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831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전지 해체 분석 예정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광주 </a:t>
                      </a:r>
                      <a:r>
                        <a:rPr lang="ko-KR" altLang="en-US" sz="9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품질경영팀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고객측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상의후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보상에 대한 추가 요구키로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992" y="681381"/>
            <a:ext cx="2608504" cy="1955531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984" y="2780928"/>
            <a:ext cx="2607512" cy="1954787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 flipV="1">
            <a:off x="7209626" y="962378"/>
            <a:ext cx="2088232" cy="156549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12923" y="4879730"/>
            <a:ext cx="2393843" cy="1794604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0686" y="2871330"/>
            <a:ext cx="1512299" cy="186438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68318" y="5050172"/>
            <a:ext cx="1856529" cy="1391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225329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인사사고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15087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개인소비자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윤종철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2693</TotalTime>
  <Words>280</Words>
  <Application>Microsoft Office PowerPoint</Application>
  <PresentationFormat>화면 슬라이드 쇼(4:3)</PresentationFormat>
  <Paragraphs>58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202</cp:revision>
  <dcterms:created xsi:type="dcterms:W3CDTF">2018-07-03T00:02:36Z</dcterms:created>
  <dcterms:modified xsi:type="dcterms:W3CDTF">2024-08-27T04:01:39Z</dcterms:modified>
</cp:coreProperties>
</file>