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2"/>
  </p:notesMasterIdLst>
  <p:handoutMasterIdLst>
    <p:handoutMasterId r:id="rId23"/>
  </p:handoutMasterIdLst>
  <p:sldIdLst>
    <p:sldId id="374" r:id="rId3"/>
    <p:sldId id="375" r:id="rId4"/>
    <p:sldId id="450" r:id="rId5"/>
    <p:sldId id="391" r:id="rId6"/>
    <p:sldId id="392" r:id="rId7"/>
    <p:sldId id="394" r:id="rId8"/>
    <p:sldId id="488" r:id="rId9"/>
    <p:sldId id="489" r:id="rId10"/>
    <p:sldId id="464" r:id="rId11"/>
    <p:sldId id="494" r:id="rId12"/>
    <p:sldId id="495" r:id="rId13"/>
    <p:sldId id="502" r:id="rId14"/>
    <p:sldId id="503" r:id="rId15"/>
    <p:sldId id="504" r:id="rId16"/>
    <p:sldId id="505" r:id="rId17"/>
    <p:sldId id="506" r:id="rId18"/>
    <p:sldId id="507" r:id="rId19"/>
    <p:sldId id="508" r:id="rId20"/>
    <p:sldId id="513" r:id="rId2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image" Target="../media/image14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image" Target="../media/image13.png"/><Relationship Id="rId5" Type="http://schemas.openxmlformats.org/officeDocument/2006/relationships/tags" Target="../tags/tag7.xml"/><Relationship Id="rId10" Type="http://schemas.openxmlformats.org/officeDocument/2006/relationships/image" Target="../media/image12.png"/><Relationship Id="rId4" Type="http://schemas.openxmlformats.org/officeDocument/2006/relationships/tags" Target="../tags/tag6.xml"/><Relationship Id="rId9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tags" Target="../tags/tag21.xml"/><Relationship Id="rId7" Type="http://schemas.openxmlformats.org/officeDocument/2006/relationships/image" Target="../media/image29.pn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3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tags" Target="../tags/tag30.xml"/><Relationship Id="rId7" Type="http://schemas.openxmlformats.org/officeDocument/2006/relationships/image" Target="../media/image36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image" Target="../media/image35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1.png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2013.03.01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SD_EX_11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반품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반품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반품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2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Delivery,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 입고 처리를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3)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 오더를 참조로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생성할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4)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실물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반품없는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전산 반품의 경우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SCRAP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처리를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5)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 처리된 제품의 자재전표를 확인할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9266"/>
            <a:ext cx="9906000" cy="5528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14351" y="1557337"/>
          <a:ext cx="8856663" cy="361308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 품의 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고객으로부터의 반품 내용을 확인 후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 진행  </a:t>
                      </a:r>
                      <a:endParaRPr lang="en-US" altLang="ko-KR" sz="1100" b="0" i="0" u="none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Off line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 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SO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등록 </a:t>
                      </a:r>
                      <a:endParaRPr kumimoji="1"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Sales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order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등록</a:t>
                      </a:r>
                      <a:endParaRPr lang="en-US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VA01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 Delivery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생성 </a:t>
                      </a:r>
                      <a:endParaRPr kumimoji="1"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고객이 반품한 수량에 대한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Delivery</a:t>
                      </a:r>
                      <a:r>
                        <a:rPr lang="en-US" altLang="ko-KR" sz="11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Order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endParaRPr lang="en-US" altLang="ko-KR" sz="1100" b="0" i="0" u="none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VL01N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algn="l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 입고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반품된 수량에 대한 </a:t>
                      </a:r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Good Issue</a:t>
                      </a:r>
                      <a:endParaRPr kumimoji="1"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VL02N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Return</a:t>
                      </a:r>
                      <a:r>
                        <a:rPr kumimoji="1" lang="en-US" altLang="ko-KR" sz="1100" baseline="0" dirty="0" smtClean="0">
                          <a:latin typeface="+mn-ea"/>
                          <a:ea typeface="+mn-ea"/>
                        </a:rPr>
                        <a:t> Billing </a:t>
                      </a:r>
                      <a:endParaRPr kumimoji="1"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기존 반품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order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참조로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CR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VF01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100" dirty="0" smtClean="0">
                          <a:latin typeface="+mn-ea"/>
                          <a:ea typeface="+mn-ea"/>
                        </a:rPr>
                        <a:t>SCRAP </a:t>
                      </a:r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처리</a:t>
                      </a:r>
                      <a:endParaRPr kumimoji="1"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전산 반품된 제품의 </a:t>
                      </a:r>
                      <a:r>
                        <a:rPr lang="en-US" altLang="ko-KR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SCRAP </a:t>
                      </a:r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처리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MB1A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latinLnBrk="1"/>
                      <a:r>
                        <a:rPr kumimoji="1" lang="ko-KR" altLang="en-US" sz="1100" dirty="0" smtClean="0">
                          <a:latin typeface="+mn-ea"/>
                          <a:ea typeface="+mn-ea"/>
                        </a:rPr>
                        <a:t>자재전표확인</a:t>
                      </a:r>
                      <a:endParaRPr kumimoji="1" lang="en-US" altLang="ko-KR" sz="1100" dirty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반품 처리된 제품의 자재 전표 확인</a:t>
                      </a:r>
                      <a:endParaRPr lang="en-US" altLang="ko-KR" sz="11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MB03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490140"/>
          <a:ext cx="8528050" cy="3823821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0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반품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반품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Delivery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오더참조로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아웃바운드 납품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VL01N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반품 입고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아웃바운드 납품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VL02N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Billing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대금청구 문서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VF01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출고입력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MB1A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자재전표 확인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자재문서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ZRE1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10(Export) / 20(Local)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464" y="1658647"/>
            <a:ext cx="446722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8"/>
          <p:cNvSpPr/>
          <p:nvPr>
            <p:custDataLst>
              <p:tags r:id="rId1"/>
            </p:custDataLst>
          </p:nvPr>
        </p:nvSpPr>
        <p:spPr>
          <a:xfrm>
            <a:off x="2033534" y="2636291"/>
            <a:ext cx="159020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8"/>
          <p:cNvSpPr/>
          <p:nvPr>
            <p:custDataLst>
              <p:tags r:id="rId2"/>
            </p:custDataLst>
          </p:nvPr>
        </p:nvSpPr>
        <p:spPr>
          <a:xfrm>
            <a:off x="1948867" y="3271292"/>
            <a:ext cx="743540" cy="12160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수량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고객자재번호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세부사항 조회로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7552" y="2986088"/>
            <a:ext cx="342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8668" y="1354347"/>
            <a:ext cx="5021532" cy="4098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8"/>
          <p:cNvSpPr/>
          <p:nvPr>
            <p:custDataLst>
              <p:tags r:id="rId1"/>
            </p:custDataLst>
          </p:nvPr>
        </p:nvSpPr>
        <p:spPr>
          <a:xfrm>
            <a:off x="391001" y="2077493"/>
            <a:ext cx="1471666" cy="183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9" name="직사각형 8"/>
          <p:cNvSpPr/>
          <p:nvPr>
            <p:custDataLst>
              <p:tags r:id="rId2"/>
            </p:custDataLst>
          </p:nvPr>
        </p:nvSpPr>
        <p:spPr>
          <a:xfrm>
            <a:off x="407933" y="2433093"/>
            <a:ext cx="1818799" cy="20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0" name="직사각형 8"/>
          <p:cNvSpPr/>
          <p:nvPr>
            <p:custDataLst>
              <p:tags r:id="rId3"/>
            </p:custDataLst>
          </p:nvPr>
        </p:nvSpPr>
        <p:spPr>
          <a:xfrm>
            <a:off x="2262134" y="2441559"/>
            <a:ext cx="1471666" cy="183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직사각형 20"/>
          <p:cNvSpPr/>
          <p:nvPr>
            <p:custDataLst>
              <p:tags r:id="rId4"/>
            </p:custDataLst>
          </p:nvPr>
        </p:nvSpPr>
        <p:spPr>
          <a:xfrm>
            <a:off x="1407003" y="3110428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2" name="직사각형 21"/>
          <p:cNvSpPr/>
          <p:nvPr>
            <p:custDataLst>
              <p:tags r:id="rId5"/>
            </p:custDataLst>
          </p:nvPr>
        </p:nvSpPr>
        <p:spPr>
          <a:xfrm>
            <a:off x="882069" y="5049295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3" name="직사각형 22"/>
          <p:cNvSpPr/>
          <p:nvPr>
            <p:custDataLst>
              <p:tags r:id="rId6"/>
            </p:custDataLst>
          </p:nvPr>
        </p:nvSpPr>
        <p:spPr>
          <a:xfrm>
            <a:off x="1761067" y="5040827"/>
            <a:ext cx="2523065" cy="1915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4" name="직사각형 23"/>
          <p:cNvSpPr/>
          <p:nvPr>
            <p:custDataLst>
              <p:tags r:id="rId7"/>
            </p:custDataLst>
          </p:nvPr>
        </p:nvSpPr>
        <p:spPr>
          <a:xfrm>
            <a:off x="4632802" y="5083161"/>
            <a:ext cx="760465" cy="1831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94338" y="4731809"/>
            <a:ext cx="1762125" cy="55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직사각형 25"/>
          <p:cNvSpPr/>
          <p:nvPr>
            <p:custDataLst>
              <p:tags r:id="rId8"/>
            </p:custDataLst>
          </p:nvPr>
        </p:nvSpPr>
        <p:spPr>
          <a:xfrm>
            <a:off x="5852002" y="5040829"/>
            <a:ext cx="862064" cy="2000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탭으로 이동하여 영업사원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담당하고 있는 경우 대표 영업사원이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입력됨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 파트너 항목에 영업 담당자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영업사원을 변경한다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후 하단에서 생성된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225" y="1331913"/>
            <a:ext cx="4947708" cy="2638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441797" y="3271310"/>
            <a:ext cx="2072804" cy="2169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2626202" y="1374763"/>
            <a:ext cx="481065" cy="3270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5747" y="4678892"/>
            <a:ext cx="23907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Tracking Monitoring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조항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조건들을 입력한 후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741" y="1400167"/>
            <a:ext cx="4937125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3219" y="225850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Tracking Monitoring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741" y="1948424"/>
            <a:ext cx="9157259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253" y="4428067"/>
            <a:ext cx="9133816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 납품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지점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상의 선택일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322" y="1625071"/>
            <a:ext cx="4875212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720271" y="2712494"/>
            <a:ext cx="464130" cy="1661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1737205" y="3296694"/>
            <a:ext cx="862062" cy="4625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피킹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탭으로 이동하여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SLoc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3400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067" y="1440922"/>
            <a:ext cx="5046134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772004" y="2737895"/>
            <a:ext cx="320196" cy="1577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1508604" y="3940161"/>
            <a:ext cx="303263" cy="4540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3367" y="4813831"/>
            <a:ext cx="1350433" cy="110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직선 화살표 연결선 8"/>
          <p:cNvCxnSpPr>
            <a:stCxn id="7" idx="2"/>
            <a:endCxn id="239619" idx="0"/>
          </p:cNvCxnSpPr>
          <p:nvPr/>
        </p:nvCxnSpPr>
        <p:spPr>
          <a:xfrm>
            <a:off x="1660236" y="4394200"/>
            <a:ext cx="128348" cy="41963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이동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선적으로 이동 후 출하유형에서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실물반품인지 전산반품인지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생성된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실물반품일 경우 배송 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Process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Good Issue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(Batch Job 18:30 / 21:00)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Billing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(Batch Job : 22:00)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042" y="1354668"/>
            <a:ext cx="4966758" cy="436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23984" y="4914900"/>
            <a:ext cx="929216" cy="80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083404" y="4761430"/>
            <a:ext cx="1039863" cy="149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" name="직선 화살표 연결선 7"/>
          <p:cNvCxnSpPr>
            <a:stCxn id="7" idx="3"/>
            <a:endCxn id="240643" idx="1"/>
          </p:cNvCxnSpPr>
          <p:nvPr/>
        </p:nvCxnSpPr>
        <p:spPr>
          <a:xfrm>
            <a:off x="4123267" y="4836049"/>
            <a:ext cx="1500717" cy="483135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8230" y="5909204"/>
            <a:ext cx="25812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381605" y="5929831"/>
            <a:ext cx="574196" cy="1407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전산반품인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출하에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항목개요 상의 실제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입고전기 클릭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VL02N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5445" y="1608656"/>
            <a:ext cx="4686300" cy="1081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816" y="2835797"/>
            <a:ext cx="4988983" cy="1947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0634" y="4997442"/>
            <a:ext cx="4800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7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7092" y="5880094"/>
            <a:ext cx="24955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2016604" y="2365363"/>
            <a:ext cx="1039863" cy="149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475671" y="4024829"/>
            <a:ext cx="1564796" cy="149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>
            <a:off x="1144538" y="5895963"/>
            <a:ext cx="591130" cy="183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전표에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VF01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VF01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3700" y="1688054"/>
            <a:ext cx="49403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8516" y="3501508"/>
            <a:ext cx="4917017" cy="179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9630" y="5369995"/>
            <a:ext cx="22764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518005" y="3118896"/>
            <a:ext cx="777396" cy="1577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907472" y="5404895"/>
            <a:ext cx="599594" cy="1746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헤더 텍스트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 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986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특별 재고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8517" y="1607608"/>
            <a:ext cx="4976283" cy="3624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415472" y="3076563"/>
            <a:ext cx="777396" cy="1577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1373139" y="3440629"/>
            <a:ext cx="421794" cy="1746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4099405" y="3440629"/>
            <a:ext cx="337128" cy="1915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>
            <a:off x="1449336" y="3643830"/>
            <a:ext cx="311730" cy="3947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센터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입력 후 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자재 문서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216" y="3899434"/>
            <a:ext cx="41338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163" y="1461030"/>
            <a:ext cx="4982103" cy="2162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8205" y="4838700"/>
            <a:ext cx="2524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339272" y="2306096"/>
            <a:ext cx="421794" cy="1746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3853872" y="2136763"/>
            <a:ext cx="1149928" cy="19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873605" y="2966497"/>
            <a:ext cx="1556328" cy="19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915938" y="4879964"/>
            <a:ext cx="751995" cy="1661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3" name="직선 화살표 연결선 12"/>
          <p:cNvCxnSpPr>
            <a:stCxn id="9" idx="2"/>
            <a:endCxn id="244738" idx="0"/>
          </p:cNvCxnSpPr>
          <p:nvPr/>
        </p:nvCxnSpPr>
        <p:spPr>
          <a:xfrm>
            <a:off x="1550169" y="2480733"/>
            <a:ext cx="937972" cy="141870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전표 번호를 더블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내용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MB03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480" y="1665299"/>
            <a:ext cx="3000375" cy="1213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856" y="4513793"/>
            <a:ext cx="8558743" cy="1675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142" y="2980267"/>
            <a:ext cx="4860925" cy="1413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4375" y="2250023"/>
            <a:ext cx="7048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71597" y="3171818"/>
            <a:ext cx="1895475" cy="110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>
            <a:off x="1686405" y="2331495"/>
            <a:ext cx="946728" cy="1915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1965805" y="3178162"/>
            <a:ext cx="565728" cy="1661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4" name="직선 화살표 연결선 13"/>
          <p:cNvCxnSpPr>
            <a:stCxn id="13" idx="3"/>
            <a:endCxn id="245767" idx="1"/>
          </p:cNvCxnSpPr>
          <p:nvPr/>
        </p:nvCxnSpPr>
        <p:spPr>
          <a:xfrm>
            <a:off x="2531533" y="3261248"/>
            <a:ext cx="3040064" cy="46249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15458</TotalTime>
  <Words>1069</Words>
  <Application>Microsoft Office PowerPoint</Application>
  <PresentationFormat>A4 용지(210x297mm)</PresentationFormat>
  <Paragraphs>453</Paragraphs>
  <Slides>19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602</cp:revision>
  <cp:lastPrinted>2006-08-30T13:33:06Z</cp:lastPrinted>
  <dcterms:created xsi:type="dcterms:W3CDTF">2008-05-17T00:48:54Z</dcterms:created>
  <dcterms:modified xsi:type="dcterms:W3CDTF">2013-03-30T08:53:36Z</dcterms:modified>
</cp:coreProperties>
</file>