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6739" r:id="rId1"/>
  </p:sldMasterIdLst>
  <p:notesMasterIdLst>
    <p:notesMasterId r:id="rId3"/>
  </p:notesMasterIdLst>
  <p:sldIdLst>
    <p:sldId id="11054" r:id="rId2"/>
  </p:sldIdLst>
  <p:sldSz cx="9144000" cy="6858000" type="screen4x3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61">
          <p15:clr>
            <a:srgbClr val="A4A3A4"/>
          </p15:clr>
        </p15:guide>
        <p15:guide id="2" orient="horz" pos="3793">
          <p15:clr>
            <a:srgbClr val="A4A3A4"/>
          </p15:clr>
        </p15:guide>
        <p15:guide id="3" orient="horz" pos="709">
          <p15:clr>
            <a:srgbClr val="A4A3A4"/>
          </p15:clr>
        </p15:guide>
        <p15:guide id="4" orient="horz" pos="2432">
          <p15:clr>
            <a:srgbClr val="A4A3A4"/>
          </p15:clr>
        </p15:guide>
        <p15:guide id="5" orient="horz" pos="4201">
          <p15:clr>
            <a:srgbClr val="A4A3A4"/>
          </p15:clr>
        </p15:guide>
        <p15:guide id="6" orient="horz" pos="3339">
          <p15:clr>
            <a:srgbClr val="A4A3A4"/>
          </p15:clr>
        </p15:guide>
        <p15:guide id="7" orient="horz" pos="2704">
          <p15:clr>
            <a:srgbClr val="A4A3A4"/>
          </p15:clr>
        </p15:guide>
        <p15:guide id="8" orient="horz" pos="3022">
          <p15:clr>
            <a:srgbClr val="A4A3A4"/>
          </p15:clr>
        </p15:guide>
        <p15:guide id="9" orient="horz" pos="3385">
          <p15:clr>
            <a:srgbClr val="A4A3A4"/>
          </p15:clr>
        </p15:guide>
        <p15:guide id="10" pos="249">
          <p15:clr>
            <a:srgbClr val="A4A3A4"/>
          </p15:clr>
        </p15:guide>
        <p15:guide id="11" pos="560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0000FF"/>
    <a:srgbClr val="006666"/>
    <a:srgbClr val="009999"/>
    <a:srgbClr val="336699"/>
    <a:srgbClr val="3366CC"/>
    <a:srgbClr val="FFCCCC"/>
    <a:srgbClr val="969696"/>
    <a:srgbClr val="800000"/>
    <a:srgbClr val="66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8FB837D-C827-4EFA-A057-4D05807E0F7C}" styleName="테마 스타일 1 - 강조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35758FB7-9AC5-4552-8A53-C91805E547FA}" styleName="테마 스타일 1 - 강조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775DCB02-9BB8-47FD-8907-85C794F793BA}" styleName="테마 스타일 1 - 강조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E8034E78-7F5D-4C2E-B375-FC64B27BC917}" styleName="어두운 스타일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어두운 스타일 1 - 강조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69CF1AB2-1976-4502-BF36-3FF5EA218861}" styleName="보통 스타일 4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FD0F851-EC5A-4D38-B0AD-8093EC10F338}" styleName="밝은 스타일 1 - 강조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5A111915-BE36-4E01-A7E5-04B1672EAD32}" styleName="밝은 스타일 2 - 강조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68D230F3-CF80-4859-8CE7-A43EE81993B5}" styleName="밝은 스타일 1 - 강조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3C2FFA5D-87B4-456A-9821-1D502468CF0F}" styleName="테마 스타일 1 - 강조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C7853C-536D-4A76-A0AE-DD22124D55A5}" styleName="테마 스타일 1 - 강조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E9639D4-E3E2-4D34-9284-5A2195B3D0D7}" styleName="밝은 스타일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616DA210-FB5B-4158-B5E0-FEB733F419BA}" styleName="밝은 스타일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9D7B26C5-4107-4FEC-AEDC-1716B250A1EF}" styleName="밝은 스타일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12" autoAdjust="0"/>
    <p:restoredTop sz="95587" autoAdjust="0"/>
  </p:normalViewPr>
  <p:slideViewPr>
    <p:cSldViewPr>
      <p:cViewPr varScale="1">
        <p:scale>
          <a:sx n="113" d="100"/>
          <a:sy n="113" d="100"/>
        </p:scale>
        <p:origin x="1944" y="108"/>
      </p:cViewPr>
      <p:guideLst>
        <p:guide orient="horz" pos="1661"/>
        <p:guide orient="horz" pos="3793"/>
        <p:guide orient="horz" pos="709"/>
        <p:guide orient="horz" pos="2432"/>
        <p:guide orient="horz" pos="4201"/>
        <p:guide orient="horz" pos="3339"/>
        <p:guide orient="horz" pos="2704"/>
        <p:guide orient="horz" pos="3022"/>
        <p:guide orient="horz" pos="3385"/>
        <p:guide pos="249"/>
        <p:guide pos="560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96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  <a:cs typeface="+mn-cs"/>
              </a:defRPr>
            </a:pPr>
            <a:r>
              <a:rPr lang="ko-KR"/>
              <a:t>캡 체결부</a:t>
            </a:r>
            <a:r>
              <a:rPr lang="en-US"/>
              <a:t> </a:t>
            </a:r>
            <a:r>
              <a:rPr lang="ko-KR"/>
              <a:t>인장강도</a:t>
            </a:r>
            <a:r>
              <a:rPr lang="en-US"/>
              <a:t>(kgf)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6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세방고딕 Regular" panose="00000500000000000000" pitchFamily="2" charset="-127"/>
              <a:ea typeface="세방고딕 Regular" panose="00000500000000000000" pitchFamily="2" charset="-127"/>
              <a:cs typeface="+mn-cs"/>
            </a:defRPr>
          </a:pPr>
          <a:endParaRPr lang="ko-K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계열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1"/>
            <c:invertIfNegative val="0"/>
            <c:bubble3D val="0"/>
            <c:spPr>
              <a:solidFill>
                <a:schemeClr val="accent2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3D0C-477F-87B1-0F99019E9D09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세방고딕 Regular" panose="00000500000000000000" pitchFamily="2" charset="-127"/>
                    <a:ea typeface="세방고딕 Regular" panose="00000500000000000000" pitchFamily="2" charset="-127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Sheet1!$A$2:$A$3</c:f>
              <c:strCache>
                <c:ptCount val="2"/>
                <c:pt idx="0">
                  <c:v>현행</c:v>
                </c:pt>
                <c:pt idx="1">
                  <c:v>개선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181</c:v>
                </c:pt>
                <c:pt idx="1">
                  <c:v>246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3D0C-477F-87B1-0F99019E9D0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200022224"/>
        <c:axId val="1200027800"/>
      </c:barChart>
      <c:catAx>
        <c:axId val="120002222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  <a:cs typeface="+mn-cs"/>
              </a:defRPr>
            </a:pPr>
            <a:endParaRPr lang="ko-KR"/>
          </a:p>
        </c:txPr>
        <c:crossAx val="1200027800"/>
        <c:crosses val="autoZero"/>
        <c:auto val="1"/>
        <c:lblAlgn val="ctr"/>
        <c:lblOffset val="100"/>
        <c:noMultiLvlLbl val="0"/>
      </c:catAx>
      <c:valAx>
        <c:axId val="1200027800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20002222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800">
          <a:latin typeface="세방고딕 Regular" panose="00000500000000000000" pitchFamily="2" charset="-127"/>
          <a:ea typeface="세방고딕 Regular" panose="00000500000000000000" pitchFamily="2" charset="-127"/>
        </a:defRPr>
      </a:pPr>
      <a:endParaRPr lang="ko-KR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0.44055</cdr:x>
      <cdr:y>0.36911</cdr:y>
    </cdr:from>
    <cdr:to>
      <cdr:x>0.55945</cdr:x>
      <cdr:y>0.47955</cdr:y>
    </cdr:to>
    <cdr:sp macro="" textlink="">
      <cdr:nvSpPr>
        <cdr:cNvPr id="7" name="오른쪽 화살표 6"/>
        <cdr:cNvSpPr/>
      </cdr:nvSpPr>
      <cdr:spPr bwMode="auto">
        <a:xfrm xmlns:a="http://schemas.openxmlformats.org/drawingml/2006/main" rot="20509409">
          <a:off x="1437972" y="962655"/>
          <a:ext cx="388080" cy="288032"/>
        </a:xfrm>
        <a:prstGeom xmlns:a="http://schemas.openxmlformats.org/drawingml/2006/main" prst="rightArrow">
          <a:avLst/>
        </a:prstGeom>
        <a:ln xmlns:a="http://schemas.openxmlformats.org/drawingml/2006/main">
          <a:headEnd/>
          <a:tailEnd/>
        </a:ln>
      </cdr:spPr>
      <cdr:style>
        <a:lnRef xmlns:a="http://schemas.openxmlformats.org/drawingml/2006/main" idx="1">
          <a:schemeClr val="dk1"/>
        </a:lnRef>
        <a:fillRef xmlns:a="http://schemas.openxmlformats.org/drawingml/2006/main" idx="2">
          <a:schemeClr val="dk1"/>
        </a:fillRef>
        <a:effectRef xmlns:a="http://schemas.openxmlformats.org/drawingml/2006/main" idx="1">
          <a:schemeClr val="dk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wrap="none" anchor="ctr"/>
        <a:lstStyle xmlns:a="http://schemas.openxmlformats.org/drawingml/2006/main"/>
        <a:p xmlns:a="http://schemas.openxmlformats.org/drawingml/2006/main">
          <a:endParaRPr lang="ko-KR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4" y="1"/>
            <a:ext cx="2918830" cy="493315"/>
          </a:xfrm>
          <a:prstGeom prst="rect">
            <a:avLst/>
          </a:prstGeom>
        </p:spPr>
        <p:txBody>
          <a:bodyPr vert="horz" lIns="91011" tIns="45507" rIns="91011" bIns="45507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5377" y="1"/>
            <a:ext cx="2918830" cy="493315"/>
          </a:xfrm>
          <a:prstGeom prst="rect">
            <a:avLst/>
          </a:prstGeom>
        </p:spPr>
        <p:txBody>
          <a:bodyPr vert="horz" lIns="91011" tIns="45507" rIns="91011" bIns="45507" rtlCol="0"/>
          <a:lstStyle>
            <a:lvl1pPr algn="r">
              <a:defRPr sz="1200"/>
            </a:lvl1pPr>
          </a:lstStyle>
          <a:p>
            <a:fld id="{C6FA1ABA-00B1-407F-A8FF-895809FD1678}" type="datetimeFigureOut">
              <a:rPr lang="ko-KR" altLang="en-US" smtClean="0"/>
              <a:pPr/>
              <a:t>2026-02-23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03288" y="741363"/>
            <a:ext cx="4929187" cy="36988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011" tIns="45507" rIns="91011" bIns="45507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3577" y="4686504"/>
            <a:ext cx="5388610" cy="4439840"/>
          </a:xfrm>
          <a:prstGeom prst="rect">
            <a:avLst/>
          </a:prstGeom>
        </p:spPr>
        <p:txBody>
          <a:bodyPr vert="horz" lIns="91011" tIns="45507" rIns="91011" bIns="45507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4" y="9371289"/>
            <a:ext cx="2918830" cy="493315"/>
          </a:xfrm>
          <a:prstGeom prst="rect">
            <a:avLst/>
          </a:prstGeom>
        </p:spPr>
        <p:txBody>
          <a:bodyPr vert="horz" lIns="91011" tIns="45507" rIns="91011" bIns="45507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5377" y="9371289"/>
            <a:ext cx="2918830" cy="493315"/>
          </a:xfrm>
          <a:prstGeom prst="rect">
            <a:avLst/>
          </a:prstGeom>
        </p:spPr>
        <p:txBody>
          <a:bodyPr vert="horz" lIns="91011" tIns="45507" rIns="91011" bIns="45507" rtlCol="0" anchor="b"/>
          <a:lstStyle>
            <a:lvl1pPr algn="r">
              <a:defRPr sz="1200"/>
            </a:lvl1pPr>
          </a:lstStyle>
          <a:p>
            <a:fld id="{9ED8D1B3-7A0E-438C-9F7C-1CF88B072C6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430942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5.xml"/><Relationship Id="rId1" Type="http://schemas.openxmlformats.org/officeDocument/2006/relationships/tags" Target="../tags/tag4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7.xml"/><Relationship Id="rId1" Type="http://schemas.openxmlformats.org/officeDocument/2006/relationships/tags" Target="../tags/tag6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직사각형 52"/>
          <p:cNvSpPr/>
          <p:nvPr userDrawn="1"/>
        </p:nvSpPr>
        <p:spPr>
          <a:xfrm>
            <a:off x="5796" y="2283524"/>
            <a:ext cx="1444576" cy="819804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33231" tIns="33231" rIns="33231" bIns="33231" rtlCol="0" anchor="ctr"/>
          <a:lstStyle/>
          <a:p>
            <a:pPr marL="0" marR="0" lvl="0" indent="0" algn="ctr" defTabSz="844083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rgbClr val="3F3F3F"/>
              </a:buClr>
              <a:buSzPct val="90000"/>
              <a:buFont typeface="Wingdings" pitchFamily="2" charset="2"/>
              <a:buNone/>
              <a:tabLst/>
              <a:defRPr/>
            </a:pPr>
            <a:endParaRPr kumimoji="1" lang="en-US" sz="1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현대하모니 L" pitchFamily="18" charset="-127"/>
              <a:ea typeface="현대하모니 L" pitchFamily="18" charset="-127"/>
              <a:cs typeface="+mn-cs"/>
            </a:endParaRPr>
          </a:p>
        </p:txBody>
      </p:sp>
      <p:sp>
        <p:nvSpPr>
          <p:cNvPr id="62" name="직각 삼각형 61"/>
          <p:cNvSpPr/>
          <p:nvPr userDrawn="1"/>
        </p:nvSpPr>
        <p:spPr>
          <a:xfrm flipV="1">
            <a:off x="1413718" y="2326524"/>
            <a:ext cx="7733195" cy="779440"/>
          </a:xfrm>
          <a:prstGeom prst="rtTriangle">
            <a:avLst/>
          </a:prstGeom>
          <a:solidFill>
            <a:schemeClr val="bg1"/>
          </a:solidFill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33231" tIns="33231" rIns="33231" bIns="33231" rtlCol="0" anchor="ctr"/>
          <a:lstStyle/>
          <a:p>
            <a:pPr marL="0" marR="0" lvl="0" indent="0" algn="ctr" defTabSz="844083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rgbClr val="3F3F3F"/>
              </a:buClr>
              <a:buSzPct val="90000"/>
              <a:buFont typeface="Wingdings" pitchFamily="2" charset="2"/>
              <a:buNone/>
              <a:tabLst/>
              <a:defRPr/>
            </a:pPr>
            <a:endParaRPr kumimoji="1" lang="en-US" sz="1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현대하모니 L" pitchFamily="18" charset="-127"/>
              <a:ea typeface="현대하모니 L" pitchFamily="18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83326843"/>
      </p:ext>
    </p:extLst>
  </p:cSld>
  <p:clrMapOvr>
    <a:masterClrMapping/>
  </p:clrMapOvr>
  <p:transition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"/>
          <p:cNvSpPr>
            <a:spLocks noGrp="1" noChangeArrowheads="1"/>
          </p:cNvSpPr>
          <p:nvPr>
            <p:ph type="title"/>
            <p:custDataLst>
              <p:tags r:id="rId1"/>
            </p:custDataLst>
          </p:nvPr>
        </p:nvSpPr>
        <p:spPr bwMode="auto">
          <a:xfrm>
            <a:off x="407399" y="356632"/>
            <a:ext cx="8307692" cy="315912"/>
          </a:xfrm>
          <a:prstGeom prst="rect">
            <a:avLst/>
          </a:prstGeom>
        </p:spPr>
        <p:txBody>
          <a:bodyPr lIns="36000" tIns="36000" rIns="0" bIns="36000" anchor="ctr"/>
          <a:lstStyle/>
          <a:p>
            <a:pPr lvl="0">
              <a:lnSpc>
                <a:spcPct val="100000"/>
              </a:lnSpc>
            </a:pPr>
            <a:r>
              <a:rPr lang="en-GB" altLang="ko-KR" dirty="0"/>
              <a:t>Click to edit Master title style</a:t>
            </a:r>
          </a:p>
        </p:txBody>
      </p:sp>
      <p:sp>
        <p:nvSpPr>
          <p:cNvPr id="6" name="BodyText"/>
          <p:cNvSpPr>
            <a:spLocks noGrp="1" noChangeArrowheads="1"/>
          </p:cNvSpPr>
          <p:nvPr>
            <p:ph idx="1"/>
            <p:custDataLst>
              <p:tags r:id="rId2"/>
            </p:custDataLst>
          </p:nvPr>
        </p:nvSpPr>
        <p:spPr bwMode="auto">
          <a:xfrm>
            <a:off x="407399" y="721228"/>
            <a:ext cx="8307692" cy="61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36000" tIns="0" rIns="0" bIns="0" numCol="1" anchor="t" anchorCtr="0" compatLnSpc="1">
            <a:prstTxWarp prst="textNoShape">
              <a:avLst/>
            </a:prstTxWarp>
          </a:bodyPr>
          <a:lstStyle>
            <a:lvl1pPr marL="0" indent="0" algn="l">
              <a:defRPr/>
            </a:lvl1pPr>
          </a:lstStyle>
          <a:p>
            <a:pPr marL="316531" lvl="0" indent="-316531" algn="l" defTabSz="867529" rtl="0" eaLnBrk="0" fontAlgn="base" latinLnBrk="1" hangingPunct="0">
              <a:spcBef>
                <a:spcPct val="60000"/>
              </a:spcBef>
              <a:spcAft>
                <a:spcPct val="0"/>
              </a:spcAft>
              <a:buClr>
                <a:schemeClr val="tx1"/>
              </a:buClr>
              <a:buSzPct val="90000"/>
              <a:buFont typeface="Wingdings" pitchFamily="2" charset="2"/>
            </a:pPr>
            <a:endParaRPr lang="ko-KR" altLang="en-US" dirty="0"/>
          </a:p>
        </p:txBody>
      </p:sp>
      <p:sp>
        <p:nvSpPr>
          <p:cNvPr id="7" name="직사각형 6"/>
          <p:cNvSpPr/>
          <p:nvPr userDrawn="1"/>
        </p:nvSpPr>
        <p:spPr>
          <a:xfrm>
            <a:off x="393" y="1067237"/>
            <a:ext cx="8440615" cy="18259"/>
          </a:xfrm>
          <a:prstGeom prst="rect">
            <a:avLst/>
          </a:prstGeom>
          <a:solidFill>
            <a:srgbClr val="01A5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493" tIns="37246" rIns="74493" bIns="37246" anchor="ctr"/>
          <a:lstStyle/>
          <a:p>
            <a:pPr marL="0" marR="0" lvl="0" indent="0" algn="ctr" defTabSz="7449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467" b="0" i="0" u="none" strike="noStrike" kern="1200" cap="none" spc="0" normalizeH="0" baseline="0" noProof="0">
              <a:ln>
                <a:noFill/>
              </a:ln>
              <a:solidFill>
                <a:srgbClr val="DDDDDD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23164308"/>
      </p:ext>
    </p:extLst>
  </p:cSld>
  <p:clrMapOvr>
    <a:masterClrMapping/>
  </p:clrMapOvr>
  <p:transition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"/>
          <p:cNvSpPr>
            <a:spLocks noGrp="1" noChangeArrowheads="1"/>
          </p:cNvSpPr>
          <p:nvPr>
            <p:ph type="title"/>
            <p:custDataLst>
              <p:tags r:id="rId1"/>
            </p:custDataLst>
          </p:nvPr>
        </p:nvSpPr>
        <p:spPr bwMode="auto">
          <a:xfrm>
            <a:off x="407399" y="356632"/>
            <a:ext cx="8307692" cy="315912"/>
          </a:xfrm>
          <a:prstGeom prst="rect">
            <a:avLst/>
          </a:prstGeom>
        </p:spPr>
        <p:txBody>
          <a:bodyPr lIns="36000" tIns="36000" rIns="0" bIns="36000" anchor="ctr"/>
          <a:lstStyle/>
          <a:p>
            <a:pPr lvl="0">
              <a:lnSpc>
                <a:spcPct val="100000"/>
              </a:lnSpc>
            </a:pPr>
            <a:r>
              <a:rPr lang="en-GB" altLang="ko-KR" dirty="0"/>
              <a:t>Click to edit Master title style</a:t>
            </a:r>
          </a:p>
        </p:txBody>
      </p:sp>
      <p:sp>
        <p:nvSpPr>
          <p:cNvPr id="6" name="BodyText"/>
          <p:cNvSpPr>
            <a:spLocks noGrp="1" noChangeArrowheads="1"/>
          </p:cNvSpPr>
          <p:nvPr>
            <p:ph idx="1"/>
            <p:custDataLst>
              <p:tags r:id="rId2"/>
            </p:custDataLst>
          </p:nvPr>
        </p:nvSpPr>
        <p:spPr bwMode="auto">
          <a:xfrm>
            <a:off x="407399" y="721228"/>
            <a:ext cx="8307692" cy="61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36000" tIns="0" rIns="0" bIns="0" numCol="1" anchor="t" anchorCtr="0" compatLnSpc="1">
            <a:prstTxWarp prst="textNoShape">
              <a:avLst/>
            </a:prstTxWarp>
          </a:bodyPr>
          <a:lstStyle>
            <a:lvl1pPr marL="0" indent="0" algn="l">
              <a:defRPr/>
            </a:lvl1pPr>
          </a:lstStyle>
          <a:p>
            <a:pPr marL="316531" lvl="0" indent="-316531" algn="l" defTabSz="867529" rtl="0" eaLnBrk="0" fontAlgn="base" latinLnBrk="1" hangingPunct="0">
              <a:spcBef>
                <a:spcPct val="60000"/>
              </a:spcBef>
              <a:spcAft>
                <a:spcPct val="0"/>
              </a:spcAft>
              <a:buClr>
                <a:schemeClr val="tx1"/>
              </a:buClr>
              <a:buSzPct val="90000"/>
              <a:buFont typeface="Wingdings" pitchFamily="2" charset="2"/>
            </a:pPr>
            <a:endParaRPr lang="ko-KR" altLang="en-US" dirty="0"/>
          </a:p>
        </p:txBody>
      </p:sp>
      <p:sp>
        <p:nvSpPr>
          <p:cNvPr id="4" name="직사각형 3"/>
          <p:cNvSpPr/>
          <p:nvPr userDrawn="1"/>
        </p:nvSpPr>
        <p:spPr bwMode="auto">
          <a:xfrm>
            <a:off x="-12986" y="658476"/>
            <a:ext cx="9171692" cy="48684"/>
          </a:xfrm>
          <a:prstGeom prst="rect">
            <a:avLst/>
          </a:prstGeom>
          <a:gradFill>
            <a:gsLst>
              <a:gs pos="0">
                <a:schemeClr val="bg2"/>
              </a:gs>
              <a:gs pos="50000">
                <a:schemeClr val="bg2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0800000" scaled="0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rtlCol="0" anchor="ctr"/>
          <a:lstStyle/>
          <a:p>
            <a:pPr marL="0" marR="0" lvl="0" indent="0" algn="ctr" defTabSz="844083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3F3F3F"/>
              </a:buClr>
              <a:buSzPct val="90000"/>
              <a:buFontTx/>
              <a:buNone/>
              <a:tabLst/>
              <a:defRPr/>
            </a:pPr>
            <a:endParaRPr kumimoji="1" lang="ko-KR" altLang="en-US" sz="1108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orbel" pitchFamily="34" charset="0"/>
              <a:ea typeface="맑은 고딕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12931449"/>
      </p:ext>
    </p:extLst>
  </p:cSld>
  <p:clrMapOvr>
    <a:masterClrMapping/>
  </p:clrMapOvr>
  <p:transition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70834" y="6516909"/>
            <a:ext cx="976536" cy="325575"/>
          </a:xfrm>
          <a:prstGeom prst="rect">
            <a:avLst/>
          </a:prstGeom>
        </p:spPr>
      </p:pic>
      <p:cxnSp>
        <p:nvCxnSpPr>
          <p:cNvPr id="3" name="직선 연결선 2"/>
          <p:cNvCxnSpPr/>
          <p:nvPr userDrawn="1"/>
        </p:nvCxnSpPr>
        <p:spPr>
          <a:xfrm>
            <a:off x="87393" y="536877"/>
            <a:ext cx="8909716" cy="0"/>
          </a:xfrm>
          <a:prstGeom prst="line">
            <a:avLst/>
          </a:prstGeom>
          <a:noFill/>
          <a:ln w="22225" cap="flat" cmpd="sng" algn="ctr">
            <a:solidFill>
              <a:sysClr val="window" lastClr="FFFFFF">
                <a:lumMod val="85000"/>
              </a:sysClr>
            </a:solidFill>
            <a:prstDash val="solid"/>
          </a:ln>
          <a:effectLst/>
        </p:spPr>
      </p:cxnSp>
    </p:spTree>
    <p:extLst>
      <p:ext uri="{BB962C8B-B14F-4D97-AF65-F5344CB8AC3E}">
        <p14:creationId xmlns:p14="http://schemas.microsoft.com/office/powerpoint/2010/main" val="1777874616"/>
      </p:ext>
    </p:extLst>
  </p:cSld>
  <p:clrMapOvr>
    <a:masterClrMapping/>
  </p:clrMapOvr>
  <p:transition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ags" Target="../tags/tag3.xml"/><Relationship Id="rId3" Type="http://schemas.openxmlformats.org/officeDocument/2006/relationships/slideLayout" Target="../slideLayouts/slideLayout3.xml"/><Relationship Id="rId7" Type="http://schemas.openxmlformats.org/officeDocument/2006/relationships/tags" Target="../tags/tag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ags" Target="../tags/tag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BottomBarOutliner" hidden="1"/>
          <p:cNvSpPr>
            <a:spLocks noChangeArrowheads="1"/>
          </p:cNvSpPr>
          <p:nvPr>
            <p:custDataLst>
              <p:tags r:id="rId6"/>
            </p:custDataLst>
          </p:nvPr>
        </p:nvSpPr>
        <p:spPr bwMode="white">
          <a:xfrm>
            <a:off x="0" y="6432550"/>
            <a:ext cx="9144000" cy="425450"/>
          </a:xfrm>
          <a:prstGeom prst="rect">
            <a:avLst/>
          </a:prstGeom>
          <a:solidFill>
            <a:srgbClr val="8080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marL="0" marR="0" lvl="0" indent="0" algn="ctr" defTabSz="844083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ko-KR" sz="1108" b="0" i="0" u="none" strike="noStrike" kern="1200" cap="none" spc="0" normalizeH="0" baseline="0" noProof="0" dirty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Corbel" pitchFamily="34" charset="0"/>
              <a:ea typeface="맑은 고딕" pitchFamily="34" charset="-127"/>
              <a:cs typeface="Arial" charset="0"/>
            </a:endParaRPr>
          </a:p>
        </p:txBody>
      </p:sp>
      <p:sp>
        <p:nvSpPr>
          <p:cNvPr id="1027" name="Title"/>
          <p:cNvSpPr>
            <a:spLocks noGrp="1" noChangeArrowheads="1"/>
          </p:cNvSpPr>
          <p:nvPr>
            <p:ph type="title"/>
            <p:custDataLst>
              <p:tags r:id="rId7"/>
            </p:custDataLst>
          </p:nvPr>
        </p:nvSpPr>
        <p:spPr bwMode="auto">
          <a:xfrm>
            <a:off x="407399" y="356632"/>
            <a:ext cx="8307692" cy="315912"/>
          </a:xfrm>
          <a:prstGeom prst="rect">
            <a:avLst/>
          </a:prstGeom>
        </p:spPr>
        <p:txBody>
          <a:bodyPr lIns="36000" tIns="36000" rIns="0" bIns="36000" anchor="ctr"/>
          <a:lstStyle/>
          <a:p>
            <a:pPr lvl="0">
              <a:lnSpc>
                <a:spcPct val="100000"/>
              </a:lnSpc>
            </a:pPr>
            <a:r>
              <a:rPr lang="en-GB" altLang="ko-KR" dirty="0"/>
              <a:t>Click to edit Master title style</a:t>
            </a:r>
          </a:p>
        </p:txBody>
      </p:sp>
      <p:sp>
        <p:nvSpPr>
          <p:cNvPr id="1028" name="BodyText"/>
          <p:cNvSpPr>
            <a:spLocks noGrp="1" noChangeArrowheads="1"/>
          </p:cNvSpPr>
          <p:nvPr>
            <p:ph type="body" idx="1"/>
            <p:custDataLst>
              <p:tags r:id="rId8"/>
            </p:custDataLst>
          </p:nvPr>
        </p:nvSpPr>
        <p:spPr bwMode="auto">
          <a:xfrm>
            <a:off x="407399" y="721228"/>
            <a:ext cx="8307692" cy="61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36000" tIns="0" rIns="0" bIns="0" numCol="1" anchor="t" anchorCtr="0" compatLnSpc="1">
            <a:prstTxWarp prst="textNoShape">
              <a:avLst/>
            </a:prstTxWarp>
          </a:bodyPr>
          <a:lstStyle/>
          <a:p>
            <a:pPr marL="316531" lvl="0" indent="-316531" algn="l" defTabSz="867529" rtl="0" eaLnBrk="0" fontAlgn="base" latinLnBrk="1" hangingPunct="0">
              <a:spcBef>
                <a:spcPct val="60000"/>
              </a:spcBef>
              <a:spcAft>
                <a:spcPct val="0"/>
              </a:spcAft>
              <a:buClr>
                <a:schemeClr val="tx1"/>
              </a:buClr>
              <a:buSzPct val="90000"/>
              <a:buFont typeface="Wingdings" pitchFamily="2" charset="2"/>
            </a:pPr>
            <a:endParaRPr lang="ko-KR" altLang="en-US" dirty="0"/>
          </a:p>
        </p:txBody>
      </p:sp>
      <p:sp>
        <p:nvSpPr>
          <p:cNvPr id="1029" name="PageRef"/>
          <p:cNvSpPr>
            <a:spLocks noChangeArrowheads="1"/>
          </p:cNvSpPr>
          <p:nvPr/>
        </p:nvSpPr>
        <p:spPr bwMode="auto">
          <a:xfrm>
            <a:off x="8673612" y="6518275"/>
            <a:ext cx="426426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marL="0" marR="0" lvl="0" indent="0" algn="ctr" defTabSz="78253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C8E3AB2-AD38-4FA2-82B0-3014E538B7B0}" type="slidenum">
              <a:rPr kumimoji="0" lang="en-GB" altLang="ko-KR" sz="831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rbel" pitchFamily="34" charset="0"/>
                <a:ea typeface="맑은 고딕" pitchFamily="34" charset="-127"/>
                <a:cs typeface="Arial" charset="0"/>
              </a:rPr>
              <a:pPr marL="0" marR="0" lvl="0" indent="0" algn="ctr" defTabSz="782535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ko-KR" sz="831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orbel" pitchFamily="34" charset="0"/>
              <a:ea typeface="맑은 고딕" pitchFamily="34" charset="-127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32753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6740" r:id="rId1"/>
    <p:sldLayoutId id="2147486741" r:id="rId2"/>
    <p:sldLayoutId id="2147486742" r:id="rId3"/>
    <p:sldLayoutId id="2147486743" r:id="rId4"/>
  </p:sldLayoutIdLst>
  <p:transition>
    <p:wipe dir="r"/>
  </p:transition>
  <p:txStyles>
    <p:titleStyle>
      <a:lvl1pPr algn="l" defTabSz="867529" rtl="0" eaLnBrk="0" fontAlgn="base" latinLnBrk="1" hangingPunct="0">
        <a:lnSpc>
          <a:spcPct val="90000"/>
        </a:lnSpc>
        <a:spcBef>
          <a:spcPct val="0"/>
        </a:spcBef>
        <a:spcAft>
          <a:spcPct val="0"/>
        </a:spcAft>
        <a:defRPr kumimoji="1" lang="en-GB" altLang="ko-KR" sz="1846" b="1" dirty="0" smtClean="0">
          <a:solidFill>
            <a:srgbClr val="336699"/>
          </a:solidFill>
          <a:latin typeface="Corbel" pitchFamily="34" charset="0"/>
          <a:ea typeface="맑은 고딕" panose="020B0503020000020004" pitchFamily="50" charset="-127"/>
          <a:cs typeface="+mj-cs"/>
        </a:defRPr>
      </a:lvl1pPr>
      <a:lvl2pPr algn="l" defTabSz="867529" rtl="0" eaLnBrk="0" fontAlgn="base" latinLnBrk="1" hangingPunct="0">
        <a:lnSpc>
          <a:spcPct val="90000"/>
        </a:lnSpc>
        <a:spcBef>
          <a:spcPct val="0"/>
        </a:spcBef>
        <a:spcAft>
          <a:spcPct val="0"/>
        </a:spcAft>
        <a:defRPr kumimoji="1" sz="1846" b="1">
          <a:solidFill>
            <a:schemeClr val="bg2"/>
          </a:solidFill>
          <a:latin typeface="Corbel" pitchFamily="34" charset="0"/>
          <a:ea typeface="맑은 고딕" pitchFamily="50" charset="-127"/>
        </a:defRPr>
      </a:lvl2pPr>
      <a:lvl3pPr algn="l" defTabSz="867529" rtl="0" eaLnBrk="0" fontAlgn="base" latinLnBrk="1" hangingPunct="0">
        <a:lnSpc>
          <a:spcPct val="90000"/>
        </a:lnSpc>
        <a:spcBef>
          <a:spcPct val="0"/>
        </a:spcBef>
        <a:spcAft>
          <a:spcPct val="0"/>
        </a:spcAft>
        <a:defRPr kumimoji="1" sz="1846" b="1">
          <a:solidFill>
            <a:schemeClr val="bg2"/>
          </a:solidFill>
          <a:latin typeface="Corbel" pitchFamily="34" charset="0"/>
          <a:ea typeface="맑은 고딕" pitchFamily="50" charset="-127"/>
        </a:defRPr>
      </a:lvl3pPr>
      <a:lvl4pPr algn="l" defTabSz="867529" rtl="0" eaLnBrk="0" fontAlgn="base" latinLnBrk="1" hangingPunct="0">
        <a:lnSpc>
          <a:spcPct val="90000"/>
        </a:lnSpc>
        <a:spcBef>
          <a:spcPct val="0"/>
        </a:spcBef>
        <a:spcAft>
          <a:spcPct val="0"/>
        </a:spcAft>
        <a:defRPr kumimoji="1" sz="1846" b="1">
          <a:solidFill>
            <a:schemeClr val="bg2"/>
          </a:solidFill>
          <a:latin typeface="Corbel" pitchFamily="34" charset="0"/>
          <a:ea typeface="맑은 고딕" pitchFamily="50" charset="-127"/>
        </a:defRPr>
      </a:lvl4pPr>
      <a:lvl5pPr algn="l" defTabSz="867529" rtl="0" eaLnBrk="0" fontAlgn="base" latinLnBrk="1" hangingPunct="0">
        <a:lnSpc>
          <a:spcPct val="90000"/>
        </a:lnSpc>
        <a:spcBef>
          <a:spcPct val="0"/>
        </a:spcBef>
        <a:spcAft>
          <a:spcPct val="0"/>
        </a:spcAft>
        <a:defRPr kumimoji="1" sz="1846" b="1">
          <a:solidFill>
            <a:schemeClr val="bg2"/>
          </a:solidFill>
          <a:latin typeface="Corbel" pitchFamily="34" charset="0"/>
          <a:ea typeface="맑은 고딕" pitchFamily="50" charset="-127"/>
        </a:defRPr>
      </a:lvl5pPr>
      <a:lvl6pPr marL="422041" algn="l" defTabSz="867529" rtl="0" fontAlgn="base" latinLnBrk="1">
        <a:lnSpc>
          <a:spcPct val="90000"/>
        </a:lnSpc>
        <a:spcBef>
          <a:spcPct val="0"/>
        </a:spcBef>
        <a:spcAft>
          <a:spcPct val="0"/>
        </a:spcAft>
        <a:defRPr kumimoji="1" sz="1846" b="1">
          <a:solidFill>
            <a:schemeClr val="bg2"/>
          </a:solidFill>
          <a:latin typeface="맑은 고딕" pitchFamily="50" charset="-127"/>
          <a:ea typeface="맑은 고딕" pitchFamily="50" charset="-127"/>
        </a:defRPr>
      </a:lvl6pPr>
      <a:lvl7pPr marL="844083" algn="l" defTabSz="867529" rtl="0" fontAlgn="base" latinLnBrk="1">
        <a:lnSpc>
          <a:spcPct val="90000"/>
        </a:lnSpc>
        <a:spcBef>
          <a:spcPct val="0"/>
        </a:spcBef>
        <a:spcAft>
          <a:spcPct val="0"/>
        </a:spcAft>
        <a:defRPr kumimoji="1" sz="1846" b="1">
          <a:solidFill>
            <a:schemeClr val="bg2"/>
          </a:solidFill>
          <a:latin typeface="맑은 고딕" pitchFamily="50" charset="-127"/>
          <a:ea typeface="맑은 고딕" pitchFamily="50" charset="-127"/>
        </a:defRPr>
      </a:lvl7pPr>
      <a:lvl8pPr marL="1266124" algn="l" defTabSz="867529" rtl="0" fontAlgn="base" latinLnBrk="1">
        <a:lnSpc>
          <a:spcPct val="90000"/>
        </a:lnSpc>
        <a:spcBef>
          <a:spcPct val="0"/>
        </a:spcBef>
        <a:spcAft>
          <a:spcPct val="0"/>
        </a:spcAft>
        <a:defRPr kumimoji="1" sz="1846" b="1">
          <a:solidFill>
            <a:schemeClr val="bg2"/>
          </a:solidFill>
          <a:latin typeface="맑은 고딕" pitchFamily="50" charset="-127"/>
          <a:ea typeface="맑은 고딕" pitchFamily="50" charset="-127"/>
        </a:defRPr>
      </a:lvl8pPr>
      <a:lvl9pPr marL="1688165" algn="l" defTabSz="867529" rtl="0" fontAlgn="base" latinLnBrk="1">
        <a:lnSpc>
          <a:spcPct val="90000"/>
        </a:lnSpc>
        <a:spcBef>
          <a:spcPct val="0"/>
        </a:spcBef>
        <a:spcAft>
          <a:spcPct val="0"/>
        </a:spcAft>
        <a:defRPr kumimoji="1" sz="1846" b="1">
          <a:solidFill>
            <a:schemeClr val="bg2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0" indent="0" algn="l" defTabSz="867529" rtl="0" eaLnBrk="0" fontAlgn="base" hangingPunct="0">
        <a:spcBef>
          <a:spcPct val="60000"/>
        </a:spcBef>
        <a:spcAft>
          <a:spcPct val="0"/>
        </a:spcAft>
        <a:buClr>
          <a:schemeClr val="tx1"/>
        </a:buClr>
        <a:buSzPct val="90000"/>
        <a:buFont typeface="Wingdings" pitchFamily="2" charset="2"/>
        <a:defRPr kumimoji="1" lang="ko-KR" altLang="en-US" sz="1477" b="1" dirty="0" smtClean="0">
          <a:solidFill>
            <a:srgbClr val="000000"/>
          </a:solidFill>
          <a:latin typeface="Corbel" pitchFamily="34" charset="0"/>
          <a:ea typeface="맑은 고딕" panose="020B0503020000020004" pitchFamily="50" charset="-127"/>
          <a:cs typeface="+mn-cs"/>
        </a:defRPr>
      </a:lvl1pPr>
      <a:lvl2pPr marL="577376" indent="-84994" algn="l" defTabSz="867529" rtl="0" eaLnBrk="0" fontAlgn="base" latinLnBrk="1" hangingPunct="0">
        <a:spcBef>
          <a:spcPct val="20000"/>
        </a:spcBef>
        <a:spcAft>
          <a:spcPct val="0"/>
        </a:spcAft>
        <a:buClr>
          <a:schemeClr val="tx1"/>
        </a:buClr>
        <a:buSzPct val="90000"/>
        <a:buFont typeface="맑은 고딕" pitchFamily="34" charset="-127"/>
        <a:defRPr kumimoji="1" sz="12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marL="953990" indent="-211021" algn="l" defTabSz="867529" rtl="0" eaLnBrk="0" fontAlgn="base" latinLnBrk="1" hangingPunct="0"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ú"/>
        <a:defRPr kumimoji="1" sz="1846">
          <a:solidFill>
            <a:schemeClr val="tx1"/>
          </a:solidFill>
          <a:latin typeface="굴림" pitchFamily="50" charset="-127"/>
          <a:ea typeface="굴림" pitchFamily="50" charset="-127"/>
        </a:defRPr>
      </a:lvl3pPr>
      <a:lvl4pPr marL="1330602" indent="-211021" algn="l" defTabSz="867529" rtl="0" eaLnBrk="0" fontAlgn="base" latinLnBrk="1" hangingPunct="0">
        <a:spcBef>
          <a:spcPct val="20000"/>
        </a:spcBef>
        <a:spcAft>
          <a:spcPct val="0"/>
        </a:spcAft>
        <a:buClr>
          <a:schemeClr val="tx1"/>
        </a:buClr>
        <a:buSzPct val="90000"/>
        <a:buFont typeface="맑은 고딕" pitchFamily="34" charset="-127"/>
        <a:buChar char="-"/>
        <a:defRPr kumimoji="1" sz="1846">
          <a:solidFill>
            <a:schemeClr val="tx1"/>
          </a:solidFill>
          <a:latin typeface="굴림" pitchFamily="50" charset="-127"/>
          <a:ea typeface="굴림" pitchFamily="50" charset="-127"/>
        </a:defRPr>
      </a:lvl4pPr>
      <a:lvl5pPr marL="1676442" indent="-180247" algn="l" defTabSz="867529" rtl="0" eaLnBrk="0" fontAlgn="base" latinLnBrk="1" hangingPunct="0">
        <a:spcBef>
          <a:spcPct val="20000"/>
        </a:spcBef>
        <a:spcAft>
          <a:spcPct val="0"/>
        </a:spcAft>
        <a:buClr>
          <a:schemeClr val="bg2"/>
        </a:buClr>
        <a:buSzPct val="90000"/>
        <a:buFont typeface="맑은 고딕" pitchFamily="34" charset="-127"/>
        <a:buChar char="-"/>
        <a:defRPr kumimoji="1" sz="1846">
          <a:solidFill>
            <a:schemeClr val="tx1"/>
          </a:solidFill>
          <a:latin typeface="굴림" pitchFamily="50" charset="-127"/>
          <a:ea typeface="굴림" pitchFamily="50" charset="-127"/>
        </a:defRPr>
      </a:lvl5pPr>
      <a:lvl6pPr marL="2061848" indent="-180247" algn="l" defTabSz="867529" rtl="0" fontAlgn="base" latinLnBrk="1">
        <a:spcBef>
          <a:spcPct val="20000"/>
        </a:spcBef>
        <a:spcAft>
          <a:spcPct val="0"/>
        </a:spcAft>
        <a:buClr>
          <a:schemeClr val="bg2"/>
        </a:buClr>
        <a:buSzPct val="90000"/>
        <a:buFont typeface="맑은 고딕" pitchFamily="50" charset="-127"/>
        <a:buChar char="-"/>
        <a:defRPr kumimoji="1" sz="1846">
          <a:solidFill>
            <a:schemeClr val="tx1"/>
          </a:solidFill>
          <a:latin typeface="굴림" pitchFamily="50" charset="-127"/>
          <a:ea typeface="굴림" pitchFamily="50" charset="-127"/>
        </a:defRPr>
      </a:lvl6pPr>
      <a:lvl7pPr marL="2483889" indent="-180247" algn="l" defTabSz="867529" rtl="0" fontAlgn="base" latinLnBrk="1">
        <a:spcBef>
          <a:spcPct val="20000"/>
        </a:spcBef>
        <a:spcAft>
          <a:spcPct val="0"/>
        </a:spcAft>
        <a:buClr>
          <a:schemeClr val="bg2"/>
        </a:buClr>
        <a:buSzPct val="90000"/>
        <a:buFont typeface="맑은 고딕" pitchFamily="50" charset="-127"/>
        <a:buChar char="-"/>
        <a:defRPr kumimoji="1" sz="1846">
          <a:solidFill>
            <a:schemeClr val="tx1"/>
          </a:solidFill>
          <a:latin typeface="굴림" pitchFamily="50" charset="-127"/>
          <a:ea typeface="굴림" pitchFamily="50" charset="-127"/>
        </a:defRPr>
      </a:lvl7pPr>
      <a:lvl8pPr marL="2905931" indent="-180247" algn="l" defTabSz="867529" rtl="0" fontAlgn="base" latinLnBrk="1">
        <a:spcBef>
          <a:spcPct val="20000"/>
        </a:spcBef>
        <a:spcAft>
          <a:spcPct val="0"/>
        </a:spcAft>
        <a:buClr>
          <a:schemeClr val="bg2"/>
        </a:buClr>
        <a:buSzPct val="90000"/>
        <a:buFont typeface="맑은 고딕" pitchFamily="50" charset="-127"/>
        <a:buChar char="-"/>
        <a:defRPr kumimoji="1" sz="1846">
          <a:solidFill>
            <a:schemeClr val="tx1"/>
          </a:solidFill>
          <a:latin typeface="굴림" pitchFamily="50" charset="-127"/>
          <a:ea typeface="굴림" pitchFamily="50" charset="-127"/>
        </a:defRPr>
      </a:lvl8pPr>
      <a:lvl9pPr marL="3327972" indent="-180247" algn="l" defTabSz="867529" rtl="0" fontAlgn="base" latinLnBrk="1">
        <a:spcBef>
          <a:spcPct val="20000"/>
        </a:spcBef>
        <a:spcAft>
          <a:spcPct val="0"/>
        </a:spcAft>
        <a:buClr>
          <a:schemeClr val="bg2"/>
        </a:buClr>
        <a:buSzPct val="90000"/>
        <a:buFont typeface="맑은 고딕" pitchFamily="50" charset="-127"/>
        <a:buChar char="-"/>
        <a:defRPr kumimoji="1" sz="1846">
          <a:solidFill>
            <a:schemeClr val="tx1"/>
          </a:solidFill>
          <a:latin typeface="굴림" pitchFamily="50" charset="-127"/>
          <a:ea typeface="굴림" pitchFamily="50" charset="-127"/>
        </a:defRPr>
      </a:lvl9pPr>
    </p:bodyStyle>
    <p:otherStyle>
      <a:defPPr>
        <a:defRPr lang="ko-KR"/>
      </a:defPPr>
      <a:lvl1pPr marL="0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microsoft.com/office/2007/relationships/hdphoto" Target="../media/hdphoto5.wdp"/><Relationship Id="rId18" Type="http://schemas.openxmlformats.org/officeDocument/2006/relationships/image" Target="../media/image10.png"/><Relationship Id="rId3" Type="http://schemas.openxmlformats.org/officeDocument/2006/relationships/image" Target="../media/image2.png"/><Relationship Id="rId21" Type="http://schemas.microsoft.com/office/2007/relationships/hdphoto" Target="../media/hdphoto9.wdp"/><Relationship Id="rId7" Type="http://schemas.openxmlformats.org/officeDocument/2006/relationships/image" Target="../media/image4.png"/><Relationship Id="rId12" Type="http://schemas.openxmlformats.org/officeDocument/2006/relationships/image" Target="../media/image7.png"/><Relationship Id="rId17" Type="http://schemas.microsoft.com/office/2007/relationships/hdphoto" Target="../media/hdphoto7.wdp"/><Relationship Id="rId2" Type="http://schemas.openxmlformats.org/officeDocument/2006/relationships/chart" Target="../charts/chart1.xml"/><Relationship Id="rId16" Type="http://schemas.openxmlformats.org/officeDocument/2006/relationships/image" Target="../media/image9.png"/><Relationship Id="rId20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6" Type="http://schemas.microsoft.com/office/2007/relationships/hdphoto" Target="../media/hdphoto2.wdp"/><Relationship Id="rId11" Type="http://schemas.microsoft.com/office/2007/relationships/hdphoto" Target="../media/hdphoto4.wdp"/><Relationship Id="rId5" Type="http://schemas.openxmlformats.org/officeDocument/2006/relationships/image" Target="../media/image3.png"/><Relationship Id="rId15" Type="http://schemas.microsoft.com/office/2007/relationships/hdphoto" Target="../media/hdphoto6.wdp"/><Relationship Id="rId10" Type="http://schemas.openxmlformats.org/officeDocument/2006/relationships/image" Target="../media/image6.png"/><Relationship Id="rId19" Type="http://schemas.microsoft.com/office/2007/relationships/hdphoto" Target="../media/hdphoto8.wdp"/><Relationship Id="rId4" Type="http://schemas.microsoft.com/office/2007/relationships/hdphoto" Target="../media/hdphoto1.wdp"/><Relationship Id="rId9" Type="http://schemas.openxmlformats.org/officeDocument/2006/relationships/image" Target="../media/image5.png"/><Relationship Id="rId1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71DD4E0-A6FD-4B3D-AF42-9A9629CE58CC}"/>
              </a:ext>
            </a:extLst>
          </p:cNvPr>
          <p:cNvSpPr txBox="1">
            <a:spLocks/>
          </p:cNvSpPr>
          <p:nvPr/>
        </p:nvSpPr>
        <p:spPr>
          <a:xfrm>
            <a:off x="35496" y="-13354"/>
            <a:ext cx="8186416" cy="5540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377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+mj-cs"/>
              </a:defRPr>
            </a:lvl1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1" i="0" u="none" strike="noStrike" kern="1200" cap="none" spc="-151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▣   </a:t>
            </a:r>
            <a:r>
              <a:rPr kumimoji="0" lang="en-US" altLang="ko-KR" sz="2000" b="1" i="0" u="none" strike="noStrike" kern="1200" cap="none" spc="-151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VGS </a:t>
            </a:r>
            <a:r>
              <a:rPr lang="ko-KR" altLang="en-US" sz="2000" b="1" spc="-151" dirty="0">
                <a:solidFill>
                  <a:sysClr val="windowText" lastClr="000000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캡 크랙  강건 설계 </a:t>
            </a:r>
            <a:r>
              <a:rPr lang="ko-KR" altLang="en-US" sz="2000" b="1" spc="-151" dirty="0" err="1">
                <a:solidFill>
                  <a:sysClr val="windowText" lastClr="000000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적용품</a:t>
            </a:r>
            <a:r>
              <a:rPr lang="ko-KR" altLang="en-US" sz="2000" b="1" spc="-151" dirty="0">
                <a:solidFill>
                  <a:sysClr val="windowText" lastClr="000000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평가 결과  </a:t>
            </a:r>
            <a:endParaRPr kumimoji="0" lang="en-US" altLang="ko-K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graphicFrame>
        <p:nvGraphicFramePr>
          <p:cNvPr id="27" name="표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8860670"/>
              </p:ext>
            </p:extLst>
          </p:nvPr>
        </p:nvGraphicFramePr>
        <p:xfrm>
          <a:off x="251520" y="836712"/>
          <a:ext cx="8663880" cy="5799189"/>
        </p:xfrm>
        <a:graphic>
          <a:graphicData uri="http://schemas.openxmlformats.org/drawingml/2006/table">
            <a:tbl>
              <a:tblPr/>
              <a:tblGrid>
                <a:gridCol w="1224136">
                  <a:extLst>
                    <a:ext uri="{9D8B030D-6E8A-4147-A177-3AD203B41FA5}">
                      <a16:colId xmlns:a16="http://schemas.microsoft.com/office/drawing/2014/main" val="602260747"/>
                    </a:ext>
                  </a:extLst>
                </a:gridCol>
                <a:gridCol w="6391635">
                  <a:extLst>
                    <a:ext uri="{9D8B030D-6E8A-4147-A177-3AD203B41FA5}">
                      <a16:colId xmlns:a16="http://schemas.microsoft.com/office/drawing/2014/main" val="1743493614"/>
                    </a:ext>
                  </a:extLst>
                </a:gridCol>
                <a:gridCol w="1048109">
                  <a:extLst>
                    <a:ext uri="{9D8B030D-6E8A-4147-A177-3AD203B41FA5}">
                      <a16:colId xmlns:a16="http://schemas.microsoft.com/office/drawing/2014/main" val="2005910343"/>
                    </a:ext>
                  </a:extLst>
                </a:gridCol>
              </a:tblGrid>
              <a:tr h="3600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o-KR" altLang="en-US" sz="1200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구  분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o-KR" altLang="en-US" sz="1200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내    용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o-KR" altLang="en-US" sz="1200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비 고 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7056403"/>
                  </a:ext>
                </a:extLst>
              </a:tr>
              <a:tr h="158417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o-KR" altLang="en-US" sz="1100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부적합 </a:t>
                      </a:r>
                      <a:endParaRPr lang="en-US" altLang="ko-KR" sz="1100" dirty="0"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ko-KR" sz="1100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</a:t>
                      </a:r>
                      <a:r>
                        <a:rPr lang="ko-KR" altLang="en-US" sz="1100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형상</a:t>
                      </a:r>
                      <a:r>
                        <a:rPr lang="en-US" altLang="ko-KR" sz="1100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) </a:t>
                      </a:r>
                      <a:endParaRPr lang="ko-KR" altLang="en-US" sz="1100" dirty="0"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84408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ko-KR" altLang="en-US" sz="1100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 ▶   발생 위치  및 형상 </a:t>
                      </a:r>
                      <a:r>
                        <a:rPr lang="en-US" altLang="ko-KR" sz="1100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:  </a:t>
                      </a:r>
                      <a:r>
                        <a:rPr lang="ko-KR" altLang="en-US" sz="1100" dirty="0" err="1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밸브캡</a:t>
                      </a:r>
                      <a:r>
                        <a:rPr lang="ko-KR" altLang="en-US" sz="1100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 </a:t>
                      </a:r>
                      <a:r>
                        <a:rPr lang="ko-KR" altLang="en-US" sz="1100" dirty="0" err="1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체결부</a:t>
                      </a:r>
                      <a:r>
                        <a:rPr lang="ko-KR" altLang="en-US" sz="1100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크랙 </a:t>
                      </a:r>
                      <a:r>
                        <a:rPr lang="en-US" altLang="ko-KR" sz="1100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    </a:t>
                      </a:r>
                      <a:r>
                        <a:rPr lang="ko-KR" altLang="en-US" sz="1100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  </a:t>
                      </a:r>
                    </a:p>
                    <a:p>
                      <a:pPr marL="171450" indent="-171450" algn="l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endParaRPr lang="en-US" altLang="ko-KR" sz="1100" dirty="0"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marL="171450" indent="-171450" algn="l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endParaRPr lang="en-US" altLang="ko-KR" sz="1100" dirty="0"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marL="171450" indent="-171450" algn="l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endParaRPr lang="en-US" altLang="ko-KR" sz="1100" dirty="0"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marL="0" indent="0" algn="l">
                        <a:lnSpc>
                          <a:spcPct val="15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US" altLang="ko-KR" sz="1100" baseline="0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                                         </a:t>
                      </a:r>
                    </a:p>
                    <a:p>
                      <a:pPr marL="0" indent="0" algn="l">
                        <a:lnSpc>
                          <a:spcPct val="15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US" altLang="ko-KR" sz="1100" baseline="0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                                                                      &lt; </a:t>
                      </a:r>
                      <a:r>
                        <a:rPr lang="ko-KR" altLang="en-US" sz="1100" baseline="0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캡 </a:t>
                      </a:r>
                      <a:r>
                        <a:rPr lang="ko-KR" altLang="en-US" sz="1100" baseline="0" dirty="0" err="1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체결부</a:t>
                      </a:r>
                      <a:r>
                        <a:rPr lang="ko-KR" altLang="en-US" sz="1100" baseline="0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크랙</a:t>
                      </a:r>
                      <a:r>
                        <a:rPr lang="en-US" altLang="ko-KR" sz="1100" baseline="0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&gt;                                                         </a:t>
                      </a:r>
                    </a:p>
                  </a:txBody>
                  <a:tcPr marL="0" marR="0" marT="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</a:pPr>
                      <a:endParaRPr lang="ko-KR" altLang="en-US" sz="1100" dirty="0"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8333250"/>
                  </a:ext>
                </a:extLst>
              </a:tr>
              <a:tr h="19055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o-KR" altLang="en-US" sz="1100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개선 현황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</a:pPr>
                      <a:r>
                        <a:rPr lang="en-US" altLang="ko-KR" sz="1100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</a:t>
                      </a:r>
                      <a:r>
                        <a:rPr lang="ko-KR" altLang="en-US" sz="1100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▶  </a:t>
                      </a:r>
                      <a:r>
                        <a:rPr lang="ko-KR" altLang="en-US" sz="1100" dirty="0" err="1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밸브캡</a:t>
                      </a:r>
                      <a:r>
                        <a:rPr lang="ko-KR" altLang="en-US" sz="1100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강건 설계  완료</a:t>
                      </a:r>
                    </a:p>
                  </a:txBody>
                  <a:tcPr marL="0" marR="0" marT="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</a:pPr>
                      <a:endParaRPr lang="ko-KR" altLang="en-US" sz="1100" dirty="0"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0" marR="0" marT="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9217185"/>
                  </a:ext>
                </a:extLst>
              </a:tr>
              <a:tr h="194943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o-KR" altLang="en-US" sz="1100" dirty="0" err="1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밸브캡</a:t>
                      </a:r>
                      <a:r>
                        <a:rPr lang="ko-KR" altLang="en-US" sz="1100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</a:t>
                      </a:r>
                      <a:endParaRPr lang="en-US" altLang="ko-KR" sz="1100" dirty="0"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o-KR" altLang="en-US" sz="1100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평가 결과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200000"/>
                        </a:lnSpc>
                      </a:pPr>
                      <a:r>
                        <a:rPr lang="en-US" altLang="ko-KR" sz="1100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</a:t>
                      </a:r>
                      <a:r>
                        <a:rPr lang="ko-KR" altLang="en-US" sz="1100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▶ 캡 </a:t>
                      </a:r>
                      <a:r>
                        <a:rPr lang="ko-KR" altLang="en-US" sz="1100" dirty="0" err="1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체결성</a:t>
                      </a:r>
                      <a:r>
                        <a:rPr lang="en-US" altLang="ko-KR" sz="1100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</a:t>
                      </a:r>
                      <a:r>
                        <a:rPr lang="ko-KR" altLang="en-US" sz="1100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커버</a:t>
                      </a:r>
                      <a:r>
                        <a:rPr lang="en-US" altLang="ko-KR" sz="1100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)  :   </a:t>
                      </a:r>
                      <a:r>
                        <a:rPr lang="ko-KR" altLang="en-US" sz="1100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이상 없음</a:t>
                      </a:r>
                      <a:r>
                        <a:rPr lang="en-US" altLang="ko-KR" sz="1100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                 </a:t>
                      </a:r>
                      <a:r>
                        <a:rPr lang="ko-KR" altLang="en-US" sz="1100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▶ </a:t>
                      </a:r>
                      <a:r>
                        <a:rPr lang="ko-KR" altLang="en-US" sz="1100" dirty="0" err="1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체결부</a:t>
                      </a:r>
                      <a:r>
                        <a:rPr lang="ko-KR" altLang="en-US" sz="1100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 인장강도 평가 결과</a:t>
                      </a:r>
                      <a:endParaRPr lang="en-US" altLang="ko-KR" sz="1100" dirty="0"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l">
                        <a:lnSpc>
                          <a:spcPct val="150000"/>
                        </a:lnSpc>
                      </a:pPr>
                      <a:endParaRPr lang="ko-KR" altLang="en-US" sz="1100" dirty="0"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0" marR="0" marT="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</a:pPr>
                      <a:r>
                        <a:rPr lang="ko-KR" altLang="en-US" sz="900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</a:t>
                      </a:r>
                      <a:endParaRPr lang="en-US" altLang="ko-KR" sz="900" dirty="0"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l">
                        <a:lnSpc>
                          <a:spcPct val="150000"/>
                        </a:lnSpc>
                      </a:pPr>
                      <a:endParaRPr lang="en-US" altLang="ko-KR" sz="900" baseline="0" dirty="0"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l">
                        <a:lnSpc>
                          <a:spcPct val="150000"/>
                        </a:lnSpc>
                      </a:pPr>
                      <a:endParaRPr lang="en-US" altLang="ko-KR" sz="1000" baseline="0" dirty="0"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l">
                        <a:lnSpc>
                          <a:spcPct val="150000"/>
                        </a:lnSpc>
                      </a:pPr>
                      <a:endParaRPr lang="en-US" altLang="ko-KR" sz="1000" baseline="0" dirty="0"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l">
                        <a:lnSpc>
                          <a:spcPct val="150000"/>
                        </a:lnSpc>
                      </a:pPr>
                      <a:endParaRPr lang="en-US" altLang="ko-KR" sz="1000" baseline="0" dirty="0"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l">
                        <a:lnSpc>
                          <a:spcPct val="150000"/>
                        </a:lnSpc>
                      </a:pPr>
                      <a:endParaRPr lang="en-US" altLang="ko-KR" sz="1000" baseline="0" dirty="0"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l">
                        <a:lnSpc>
                          <a:spcPct val="150000"/>
                        </a:lnSpc>
                      </a:pPr>
                      <a:endParaRPr lang="en-US" altLang="ko-KR" sz="1000" baseline="0" dirty="0"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l">
                        <a:lnSpc>
                          <a:spcPct val="150000"/>
                        </a:lnSpc>
                      </a:pPr>
                      <a:r>
                        <a:rPr lang="en-US" altLang="ko-KR" sz="1000" baseline="0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 &lt; </a:t>
                      </a:r>
                      <a:r>
                        <a:rPr lang="ko-KR" altLang="en-US" sz="1000" baseline="0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인장 강도 평가</a:t>
                      </a:r>
                      <a:r>
                        <a:rPr lang="en-US" altLang="ko-KR" sz="1000" baseline="0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&gt;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5904094"/>
                  </a:ext>
                </a:extLst>
              </a:tr>
            </a:tbl>
          </a:graphicData>
        </a:graphic>
      </p:graphicFrame>
      <p:graphicFrame>
        <p:nvGraphicFramePr>
          <p:cNvPr id="28" name="차트 27">
            <a:extLst>
              <a:ext uri="{FF2B5EF4-FFF2-40B4-BE49-F238E27FC236}">
                <a16:creationId xmlns:a16="http://schemas.microsoft.com/office/drawing/2014/main" id="{C384B3C3-9381-4FF2-8771-F0C0DD3BBB7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07431832"/>
              </p:ext>
            </p:extLst>
          </p:nvPr>
        </p:nvGraphicFramePr>
        <p:xfrm>
          <a:off x="5649259" y="4986068"/>
          <a:ext cx="2019624" cy="14487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29" name="표 28">
            <a:extLst>
              <a:ext uri="{FF2B5EF4-FFF2-40B4-BE49-F238E27FC236}">
                <a16:creationId xmlns:a16="http://schemas.microsoft.com/office/drawing/2014/main" id="{496A2D48-0CB9-411B-BBD0-91EB0B976A4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711612"/>
              </p:ext>
            </p:extLst>
          </p:nvPr>
        </p:nvGraphicFramePr>
        <p:xfrm>
          <a:off x="1691680" y="3106464"/>
          <a:ext cx="3121860" cy="1474162"/>
        </p:xfrm>
        <a:graphic>
          <a:graphicData uri="http://schemas.openxmlformats.org/drawingml/2006/table">
            <a:tbl>
              <a:tblPr/>
              <a:tblGrid>
                <a:gridCol w="370033">
                  <a:extLst>
                    <a:ext uri="{9D8B030D-6E8A-4147-A177-3AD203B41FA5}">
                      <a16:colId xmlns:a16="http://schemas.microsoft.com/office/drawing/2014/main" val="3483644100"/>
                    </a:ext>
                  </a:extLst>
                </a:gridCol>
                <a:gridCol w="1199072">
                  <a:extLst>
                    <a:ext uri="{9D8B030D-6E8A-4147-A177-3AD203B41FA5}">
                      <a16:colId xmlns:a16="http://schemas.microsoft.com/office/drawing/2014/main" val="1444179516"/>
                    </a:ext>
                  </a:extLst>
                </a:gridCol>
                <a:gridCol w="1552755">
                  <a:extLst>
                    <a:ext uri="{9D8B030D-6E8A-4147-A177-3AD203B41FA5}">
                      <a16:colId xmlns:a16="http://schemas.microsoft.com/office/drawing/2014/main" val="1691106676"/>
                    </a:ext>
                  </a:extLst>
                </a:gridCol>
              </a:tblGrid>
              <a:tr h="197549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</a:pPr>
                      <a:r>
                        <a:rPr lang="ko-KR" altLang="en-US" sz="1000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항목</a:t>
                      </a:r>
                    </a:p>
                  </a:txBody>
                  <a:tcPr marL="0" marR="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</a:pPr>
                      <a:r>
                        <a:rPr lang="ko-KR" altLang="en-US" sz="1000" dirty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현 행</a:t>
                      </a:r>
                      <a:endParaRPr lang="ko-KR" altLang="en-US" sz="1000" dirty="0"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</a:pPr>
                      <a:r>
                        <a:rPr lang="ko-KR" altLang="en-US" sz="1000" dirty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개 선 품</a:t>
                      </a:r>
                      <a:endParaRPr lang="ko-KR" altLang="en-US" sz="1000" dirty="0"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2351414"/>
                  </a:ext>
                </a:extLst>
              </a:tr>
              <a:tr h="1276613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</a:pPr>
                      <a:r>
                        <a:rPr lang="ko-KR" altLang="en-US" sz="1000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캡</a:t>
                      </a:r>
                    </a:p>
                  </a:txBody>
                  <a:tcPr marL="0" marR="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</a:pPr>
                      <a:endParaRPr lang="ko-KR" altLang="en-US" sz="1000" dirty="0"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</a:pPr>
                      <a:endParaRPr lang="en-US" altLang="ko-KR" sz="1000" dirty="0"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l">
                        <a:lnSpc>
                          <a:spcPct val="120000"/>
                        </a:lnSpc>
                      </a:pPr>
                      <a:endParaRPr lang="en-US" altLang="ko-KR" sz="1000" dirty="0"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l">
                        <a:lnSpc>
                          <a:spcPct val="120000"/>
                        </a:lnSpc>
                      </a:pPr>
                      <a:endParaRPr lang="en-US" altLang="ko-KR" sz="1000" dirty="0"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l">
                        <a:lnSpc>
                          <a:spcPct val="120000"/>
                        </a:lnSpc>
                      </a:pPr>
                      <a:endParaRPr lang="en-US" altLang="ko-KR" sz="1000" dirty="0"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l">
                        <a:lnSpc>
                          <a:spcPct val="120000"/>
                        </a:lnSpc>
                      </a:pPr>
                      <a:endParaRPr lang="en-US" altLang="ko-KR" sz="1000" dirty="0"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l">
                        <a:lnSpc>
                          <a:spcPct val="120000"/>
                        </a:lnSpc>
                      </a:pPr>
                      <a:r>
                        <a:rPr lang="en-US" altLang="ko-KR" sz="1000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</a:t>
                      </a:r>
                      <a:r>
                        <a:rPr lang="ko-KR" altLang="en-US" sz="1000" dirty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 두께 보강을  통한 강성</a:t>
                      </a:r>
                      <a:endParaRPr lang="en-US" altLang="ko-KR" sz="1000" dirty="0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l">
                        <a:lnSpc>
                          <a:spcPct val="120000"/>
                        </a:lnSpc>
                      </a:pPr>
                      <a:r>
                        <a:rPr lang="en-US" altLang="ko-KR" sz="1000" dirty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</a:t>
                      </a:r>
                      <a:r>
                        <a:rPr lang="ko-KR" altLang="en-US" sz="1000" dirty="0" err="1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내충격성</a:t>
                      </a:r>
                      <a:r>
                        <a:rPr lang="en-US" altLang="ko-KR" sz="1000" dirty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, </a:t>
                      </a:r>
                      <a:r>
                        <a:rPr lang="ko-KR" altLang="en-US" sz="1000" dirty="0" err="1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내변형성</a:t>
                      </a:r>
                      <a:r>
                        <a:rPr lang="en-US" altLang="ko-KR" sz="1000" dirty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)</a:t>
                      </a:r>
                      <a:r>
                        <a:rPr lang="ko-KR" altLang="en-US" sz="1000" dirty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  증대</a:t>
                      </a:r>
                      <a:endParaRPr lang="ko-KR" altLang="en-US" sz="1000" dirty="0"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0577134"/>
                  </a:ext>
                </a:extLst>
              </a:tr>
            </a:tbl>
          </a:graphicData>
        </a:graphic>
      </p:graphicFrame>
      <p:pic>
        <p:nvPicPr>
          <p:cNvPr id="30" name="그림 29">
            <a:extLst>
              <a:ext uri="{FF2B5EF4-FFF2-40B4-BE49-F238E27FC236}">
                <a16:creationId xmlns:a16="http://schemas.microsoft.com/office/drawing/2014/main" id="{C915FB00-DD47-4E4E-AA76-2BAD4B53E5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10800000">
            <a:off x="2236533" y="3400157"/>
            <a:ext cx="949562" cy="695215"/>
          </a:xfrm>
          <a:prstGeom prst="rect">
            <a:avLst/>
          </a:prstGeom>
        </p:spPr>
      </p:pic>
      <p:pic>
        <p:nvPicPr>
          <p:cNvPr id="31" name="그림 30">
            <a:extLst>
              <a:ext uri="{FF2B5EF4-FFF2-40B4-BE49-F238E27FC236}">
                <a16:creationId xmlns:a16="http://schemas.microsoft.com/office/drawing/2014/main" id="{8B8FD7ED-B509-400E-BAB5-E335D4C5D2B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10800000">
            <a:off x="3472000" y="3400161"/>
            <a:ext cx="977260" cy="701266"/>
          </a:xfrm>
          <a:prstGeom prst="rect">
            <a:avLst/>
          </a:prstGeom>
        </p:spPr>
      </p:pic>
      <p:sp>
        <p:nvSpPr>
          <p:cNvPr id="32" name="직사각형 31">
            <a:extLst>
              <a:ext uri="{FF2B5EF4-FFF2-40B4-BE49-F238E27FC236}">
                <a16:creationId xmlns:a16="http://schemas.microsoft.com/office/drawing/2014/main" id="{899B35F0-39A4-405B-BB30-AF1EA65D4CBA}"/>
              </a:ext>
            </a:extLst>
          </p:cNvPr>
          <p:cNvSpPr/>
          <p:nvPr/>
        </p:nvSpPr>
        <p:spPr>
          <a:xfrm rot="10800000">
            <a:off x="3598449" y="3765017"/>
            <a:ext cx="809654" cy="252845"/>
          </a:xfrm>
          <a:prstGeom prst="rect">
            <a:avLst/>
          </a:prstGeom>
          <a:noFill/>
          <a:ln>
            <a:solidFill>
              <a:schemeClr val="accent2"/>
            </a:solidFill>
            <a:prstDash val="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t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ko-KR" altLang="en-US" sz="1100">
              <a:solidFill>
                <a:schemeClr val="accent2"/>
              </a:solidFill>
            </a:endParaRPr>
          </a:p>
        </p:txBody>
      </p:sp>
      <p:pic>
        <p:nvPicPr>
          <p:cNvPr id="33" name="그림 32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948397" y="1651790"/>
            <a:ext cx="1177856" cy="672371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65016" y="1465877"/>
            <a:ext cx="1258813" cy="1117935"/>
          </a:xfrm>
          <a:prstGeom prst="rect">
            <a:avLst/>
          </a:prstGeom>
        </p:spPr>
      </p:pic>
      <p:sp>
        <p:nvSpPr>
          <p:cNvPr id="6" name="직사각형 5"/>
          <p:cNvSpPr/>
          <p:nvPr/>
        </p:nvSpPr>
        <p:spPr bwMode="auto">
          <a:xfrm>
            <a:off x="2203677" y="1916832"/>
            <a:ext cx="474781" cy="432048"/>
          </a:xfrm>
          <a:prstGeom prst="rect">
            <a:avLst/>
          </a:prstGeom>
          <a:noFill/>
          <a:ln>
            <a:headEnd/>
            <a:tailEnd/>
          </a:ln>
          <a:extLst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 anchor="ctr"/>
          <a:lstStyle/>
          <a:p>
            <a:pPr algn="ctr" latinLnBrk="1">
              <a:spcBef>
                <a:spcPct val="0"/>
              </a:spcBef>
              <a:buFontTx/>
              <a:buNone/>
            </a:pPr>
            <a:endParaRPr kumimoji="1" lang="ko-KR" altLang="en-US" sz="1200" i="0" dirty="0"/>
          </a:p>
        </p:txBody>
      </p:sp>
      <p:cxnSp>
        <p:nvCxnSpPr>
          <p:cNvPr id="10" name="직선 화살표 연결선 9"/>
          <p:cNvCxnSpPr/>
          <p:nvPr/>
        </p:nvCxnSpPr>
        <p:spPr>
          <a:xfrm flipV="1">
            <a:off x="2678458" y="1916832"/>
            <a:ext cx="1160599" cy="10801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0" name="표 39">
            <a:extLst>
              <a:ext uri="{FF2B5EF4-FFF2-40B4-BE49-F238E27FC236}">
                <a16:creationId xmlns:a16="http://schemas.microsoft.com/office/drawing/2014/main" id="{496A2D48-0CB9-411B-BBD0-91EB0B976A4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958775"/>
              </p:ext>
            </p:extLst>
          </p:nvPr>
        </p:nvGraphicFramePr>
        <p:xfrm>
          <a:off x="4968809" y="3112340"/>
          <a:ext cx="2863975" cy="1474162"/>
        </p:xfrm>
        <a:graphic>
          <a:graphicData uri="http://schemas.openxmlformats.org/drawingml/2006/table">
            <a:tbl>
              <a:tblPr/>
              <a:tblGrid>
                <a:gridCol w="345063">
                  <a:extLst>
                    <a:ext uri="{9D8B030D-6E8A-4147-A177-3AD203B41FA5}">
                      <a16:colId xmlns:a16="http://schemas.microsoft.com/office/drawing/2014/main" val="3483644100"/>
                    </a:ext>
                  </a:extLst>
                </a:gridCol>
                <a:gridCol w="1128108">
                  <a:extLst>
                    <a:ext uri="{9D8B030D-6E8A-4147-A177-3AD203B41FA5}">
                      <a16:colId xmlns:a16="http://schemas.microsoft.com/office/drawing/2014/main" val="1444179516"/>
                    </a:ext>
                  </a:extLst>
                </a:gridCol>
                <a:gridCol w="1390804">
                  <a:extLst>
                    <a:ext uri="{9D8B030D-6E8A-4147-A177-3AD203B41FA5}">
                      <a16:colId xmlns:a16="http://schemas.microsoft.com/office/drawing/2014/main" val="1691106676"/>
                    </a:ext>
                  </a:extLst>
                </a:gridCol>
              </a:tblGrid>
              <a:tr h="197549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</a:pPr>
                      <a:r>
                        <a:rPr lang="ko-KR" altLang="en-US" sz="1000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항목</a:t>
                      </a:r>
                    </a:p>
                  </a:txBody>
                  <a:tcPr marL="0" marR="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</a:pPr>
                      <a:r>
                        <a:rPr lang="ko-KR" altLang="en-US" sz="1000" dirty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현 행</a:t>
                      </a:r>
                      <a:endParaRPr lang="ko-KR" altLang="en-US" sz="1000" dirty="0"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</a:pPr>
                      <a:r>
                        <a:rPr lang="ko-KR" altLang="en-US" sz="1000" dirty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개 선 품</a:t>
                      </a:r>
                      <a:endParaRPr lang="ko-KR" altLang="en-US" sz="1000" dirty="0"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2351414"/>
                  </a:ext>
                </a:extLst>
              </a:tr>
              <a:tr h="1276613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</a:pPr>
                      <a:r>
                        <a:rPr lang="ko-KR" altLang="en-US" sz="1000" dirty="0"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캡</a:t>
                      </a:r>
                    </a:p>
                  </a:txBody>
                  <a:tcPr marL="0" marR="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</a:pPr>
                      <a:endParaRPr lang="ko-KR" altLang="en-US" sz="1000" dirty="0"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</a:pPr>
                      <a:endParaRPr lang="en-US" altLang="ko-KR" sz="1000" dirty="0"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l">
                        <a:lnSpc>
                          <a:spcPct val="120000"/>
                        </a:lnSpc>
                      </a:pPr>
                      <a:endParaRPr lang="en-US" altLang="ko-KR" sz="1000" dirty="0"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l">
                        <a:lnSpc>
                          <a:spcPct val="120000"/>
                        </a:lnSpc>
                      </a:pPr>
                      <a:endParaRPr lang="en-US" altLang="ko-KR" sz="1000" dirty="0"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l">
                        <a:lnSpc>
                          <a:spcPct val="120000"/>
                        </a:lnSpc>
                      </a:pPr>
                      <a:endParaRPr lang="en-US" altLang="ko-KR" sz="1000" dirty="0"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l">
                        <a:lnSpc>
                          <a:spcPct val="120000"/>
                        </a:lnSpc>
                      </a:pPr>
                      <a:endParaRPr lang="en-US" altLang="ko-KR" sz="1000" dirty="0"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l">
                        <a:lnSpc>
                          <a:spcPct val="120000"/>
                        </a:lnSpc>
                      </a:pPr>
                      <a:r>
                        <a:rPr lang="ko-KR" altLang="en-US" sz="1000" dirty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사출 응력 </a:t>
                      </a:r>
                      <a:r>
                        <a:rPr lang="ko-KR" altLang="en-US" sz="1000" dirty="0" err="1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집중부</a:t>
                      </a:r>
                      <a:r>
                        <a:rPr lang="en-US" altLang="ko-KR" sz="1000" dirty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</a:t>
                      </a:r>
                      <a:r>
                        <a:rPr lang="ko-KR" altLang="en-US" sz="1000" dirty="0" err="1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취약부</a:t>
                      </a:r>
                      <a:r>
                        <a:rPr lang="en-US" altLang="ko-KR" sz="1000" dirty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)</a:t>
                      </a:r>
                      <a:br>
                        <a:rPr lang="en-US" altLang="ko-KR" sz="1000" dirty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</a:br>
                      <a:r>
                        <a:rPr lang="ko-KR" altLang="en-US" sz="1000" dirty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    잔류응력 해소</a:t>
                      </a:r>
                      <a:r>
                        <a:rPr lang="en-US" altLang="ko-KR" sz="1000" dirty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/</a:t>
                      </a:r>
                      <a:r>
                        <a:rPr lang="ko-KR" altLang="en-US" sz="1000" dirty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완화</a:t>
                      </a:r>
                      <a:endParaRPr lang="ko-KR" altLang="en-US" sz="1000" dirty="0"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0577134"/>
                  </a:ext>
                </a:extLst>
              </a:tr>
            </a:tbl>
          </a:graphicData>
        </a:graphic>
      </p:graphicFrame>
      <p:sp>
        <p:nvSpPr>
          <p:cNvPr id="41" name="타원 40"/>
          <p:cNvSpPr/>
          <p:nvPr/>
        </p:nvSpPr>
        <p:spPr bwMode="auto">
          <a:xfrm>
            <a:off x="4074669" y="1785894"/>
            <a:ext cx="822745" cy="656866"/>
          </a:xfrm>
          <a:prstGeom prst="ellipse">
            <a:avLst/>
          </a:prstGeom>
          <a:noFill/>
          <a:ln w="28575" algn="ctr">
            <a:solidFill>
              <a:srgbClr val="FF0000"/>
            </a:solidFill>
            <a:miter lim="800000"/>
            <a:headEnd/>
            <a:tailEnd/>
          </a:ln>
          <a:effectLst/>
          <a:extLst/>
        </p:spPr>
        <p:txBody>
          <a:bodyPr wrap="none" rtlCol="0" anchor="ctr"/>
          <a:lstStyle/>
          <a:p>
            <a:pPr algn="ctr" latinLnBrk="1">
              <a:spcBef>
                <a:spcPct val="0"/>
              </a:spcBef>
              <a:buFontTx/>
              <a:buNone/>
            </a:pPr>
            <a:endParaRPr kumimoji="1" lang="ko-KR" altLang="en-US" sz="1200" i="0" dirty="0"/>
          </a:p>
        </p:txBody>
      </p:sp>
      <p:grpSp>
        <p:nvGrpSpPr>
          <p:cNvPr id="12" name="그룹 11"/>
          <p:cNvGrpSpPr/>
          <p:nvPr/>
        </p:nvGrpSpPr>
        <p:grpSpPr>
          <a:xfrm>
            <a:off x="5399357" y="3361277"/>
            <a:ext cx="2209902" cy="860184"/>
            <a:chOff x="9151907" y="2399400"/>
            <a:chExt cx="2209902" cy="860184"/>
          </a:xfrm>
        </p:grpSpPr>
        <p:sp>
          <p:nvSpPr>
            <p:cNvPr id="35" name="타원 34">
              <a:extLst>
                <a:ext uri="{FF2B5EF4-FFF2-40B4-BE49-F238E27FC236}">
                  <a16:creationId xmlns:a16="http://schemas.microsoft.com/office/drawing/2014/main" id="{00000000-0008-0000-0000-000012000000}"/>
                </a:ext>
              </a:extLst>
            </p:cNvPr>
            <p:cNvSpPr/>
            <p:nvPr/>
          </p:nvSpPr>
          <p:spPr>
            <a:xfrm>
              <a:off x="9426486" y="2630051"/>
              <a:ext cx="251300" cy="205909"/>
            </a:xfrm>
            <a:prstGeom prst="ellipse">
              <a:avLst/>
            </a:prstGeom>
            <a:noFill/>
            <a:ln>
              <a:solidFill>
                <a:srgbClr val="0000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endParaRPr lang="ko-KR" altLang="en-US" sz="1100"/>
            </a:p>
          </p:txBody>
        </p:sp>
        <p:pic>
          <p:nvPicPr>
            <p:cNvPr id="42" name="그림 41">
              <a:extLst>
                <a:ext uri="{FF2B5EF4-FFF2-40B4-BE49-F238E27FC236}">
                  <a16:creationId xmlns:a16="http://schemas.microsoft.com/office/drawing/2014/main" id="{00000000-0008-0000-0000-00000D000000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brightnessContrast bright="4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9151907" y="2424529"/>
              <a:ext cx="968744" cy="835055"/>
            </a:xfrm>
            <a:prstGeom prst="rect">
              <a:avLst/>
            </a:prstGeom>
          </p:spPr>
        </p:pic>
        <p:sp>
          <p:nvSpPr>
            <p:cNvPr id="43" name="타원 42">
              <a:extLst>
                <a:ext uri="{FF2B5EF4-FFF2-40B4-BE49-F238E27FC236}">
                  <a16:creationId xmlns:a16="http://schemas.microsoft.com/office/drawing/2014/main" id="{00000000-0008-0000-0000-000012000000}"/>
                </a:ext>
              </a:extLst>
            </p:cNvPr>
            <p:cNvSpPr/>
            <p:nvPr/>
          </p:nvSpPr>
          <p:spPr>
            <a:xfrm>
              <a:off x="9810009" y="2557116"/>
              <a:ext cx="194534" cy="165677"/>
            </a:xfrm>
            <a:prstGeom prst="ellipse">
              <a:avLst/>
            </a:prstGeom>
            <a:noFill/>
            <a:ln>
              <a:solidFill>
                <a:srgbClr val="0000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endParaRPr lang="ko-KR" altLang="en-US" sz="1100"/>
            </a:p>
          </p:txBody>
        </p:sp>
        <p:sp>
          <p:nvSpPr>
            <p:cNvPr id="44" name="타원 43">
              <a:extLst>
                <a:ext uri="{FF2B5EF4-FFF2-40B4-BE49-F238E27FC236}">
                  <a16:creationId xmlns:a16="http://schemas.microsoft.com/office/drawing/2014/main" id="{00000000-0008-0000-0000-000013000000}"/>
                </a:ext>
              </a:extLst>
            </p:cNvPr>
            <p:cNvSpPr/>
            <p:nvPr/>
          </p:nvSpPr>
          <p:spPr>
            <a:xfrm>
              <a:off x="9233623" y="2913893"/>
              <a:ext cx="194534" cy="163431"/>
            </a:xfrm>
            <a:prstGeom prst="ellipse">
              <a:avLst/>
            </a:prstGeom>
            <a:noFill/>
            <a:ln>
              <a:solidFill>
                <a:srgbClr val="0000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endParaRPr lang="ko-KR" altLang="en-US" sz="1100"/>
            </a:p>
          </p:txBody>
        </p:sp>
        <p:pic>
          <p:nvPicPr>
            <p:cNvPr id="45" name="그림 44">
              <a:extLst>
                <a:ext uri="{FF2B5EF4-FFF2-40B4-BE49-F238E27FC236}">
                  <a16:creationId xmlns:a16="http://schemas.microsoft.com/office/drawing/2014/main" id="{00000000-0008-0000-0000-00000E000000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BEBA8EAE-BF5A-486C-A8C5-ECC9F3942E4B}">
                  <a14:imgProps xmlns:a14="http://schemas.microsoft.com/office/drawing/2010/main">
                    <a14:imgLayer r:embed="rId13">
                      <a14:imgEffect>
                        <a14:brightnessContrast bright="4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10402519" y="2399400"/>
              <a:ext cx="959290" cy="854904"/>
            </a:xfrm>
            <a:prstGeom prst="rect">
              <a:avLst/>
            </a:prstGeom>
          </p:spPr>
        </p:pic>
        <p:sp>
          <p:nvSpPr>
            <p:cNvPr id="46" name="타원 45">
              <a:extLst>
                <a:ext uri="{FF2B5EF4-FFF2-40B4-BE49-F238E27FC236}">
                  <a16:creationId xmlns:a16="http://schemas.microsoft.com/office/drawing/2014/main" id="{00000000-0008-0000-0000-000014000000}"/>
                </a:ext>
              </a:extLst>
            </p:cNvPr>
            <p:cNvSpPr/>
            <p:nvPr/>
          </p:nvSpPr>
          <p:spPr>
            <a:xfrm>
              <a:off x="10464699" y="2905330"/>
              <a:ext cx="188187" cy="163630"/>
            </a:xfrm>
            <a:prstGeom prst="ellipse">
              <a:avLst/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endParaRPr lang="ko-KR" altLang="en-US" sz="1100"/>
            </a:p>
          </p:txBody>
        </p:sp>
        <p:sp>
          <p:nvSpPr>
            <p:cNvPr id="47" name="타원 46">
              <a:extLst>
                <a:ext uri="{FF2B5EF4-FFF2-40B4-BE49-F238E27FC236}">
                  <a16:creationId xmlns:a16="http://schemas.microsoft.com/office/drawing/2014/main" id="{00000000-0008-0000-0000-000015000000}"/>
                </a:ext>
              </a:extLst>
            </p:cNvPr>
            <p:cNvSpPr/>
            <p:nvPr/>
          </p:nvSpPr>
          <p:spPr>
            <a:xfrm>
              <a:off x="11102492" y="2545089"/>
              <a:ext cx="186343" cy="163630"/>
            </a:xfrm>
            <a:prstGeom prst="ellipse">
              <a:avLst/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endParaRPr lang="ko-KR" altLang="en-US" sz="1100"/>
            </a:p>
          </p:txBody>
        </p:sp>
      </p:grpSp>
      <p:pic>
        <p:nvPicPr>
          <p:cNvPr id="48" name="그림 47"/>
          <p:cNvPicPr>
            <a:picLocks noChangeAspect="1"/>
          </p:cNvPicPr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65016" y="5158210"/>
            <a:ext cx="1421079" cy="1063438"/>
          </a:xfrm>
          <a:prstGeom prst="rect">
            <a:avLst/>
          </a:prstGeom>
        </p:spPr>
      </p:pic>
      <p:pic>
        <p:nvPicPr>
          <p:cNvPr id="49" name="그림 48">
            <a:extLst>
              <a:ext uri="{FF2B5EF4-FFF2-40B4-BE49-F238E27FC236}">
                <a16:creationId xmlns:a16="http://schemas.microsoft.com/office/drawing/2014/main" id="{6283E27A-9225-4E78-9EE3-5570459E21CD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49306" y="4920338"/>
            <a:ext cx="860217" cy="1335866"/>
          </a:xfrm>
          <a:prstGeom prst="rect">
            <a:avLst/>
          </a:prstGeom>
        </p:spPr>
      </p:pic>
      <p:sp>
        <p:nvSpPr>
          <p:cNvPr id="50" name="TextBox 49"/>
          <p:cNvSpPr txBox="1"/>
          <p:nvPr/>
        </p:nvSpPr>
        <p:spPr bwMode="auto">
          <a:xfrm>
            <a:off x="7205857" y="5300064"/>
            <a:ext cx="626927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/>
          <a:p>
            <a:pPr algn="l" eaLnBrk="0" hangingPunct="0">
              <a:lnSpc>
                <a:spcPct val="100000"/>
              </a:lnSpc>
              <a:spcBef>
                <a:spcPts val="600"/>
              </a:spcBef>
              <a:buClrTx/>
              <a:buSzTx/>
            </a:pPr>
            <a:r>
              <a:rPr kumimoji="0" lang="en-US" altLang="ko-KR" sz="900" i="0" dirty="0">
                <a:solidFill>
                  <a:schemeClr val="tx2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(+36%)</a:t>
            </a:r>
            <a:endParaRPr kumimoji="0" lang="ko-KR" altLang="en-US" sz="900" i="0" dirty="0" err="1">
              <a:solidFill>
                <a:schemeClr val="tx2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graphicFrame>
        <p:nvGraphicFramePr>
          <p:cNvPr id="13" name="표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7100135"/>
              </p:ext>
            </p:extLst>
          </p:nvPr>
        </p:nvGraphicFramePr>
        <p:xfrm>
          <a:off x="3995936" y="5055309"/>
          <a:ext cx="1759742" cy="14020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59742">
                  <a:extLst>
                    <a:ext uri="{9D8B030D-6E8A-4147-A177-3AD203B41FA5}">
                      <a16:colId xmlns:a16="http://schemas.microsoft.com/office/drawing/2014/main" val="3028662035"/>
                    </a:ext>
                  </a:extLst>
                </a:gridCol>
              </a:tblGrid>
              <a:tr h="2165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시험 전</a:t>
                      </a:r>
                      <a:r>
                        <a:rPr lang="en-US" altLang="ko-KR" sz="1000" baseline="0" dirty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  /   </a:t>
                      </a:r>
                      <a:r>
                        <a:rPr lang="ko-KR" altLang="en-US" sz="1000" baseline="0" dirty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시험 후 </a:t>
                      </a:r>
                      <a:endParaRPr lang="ko-KR" altLang="en-US" sz="10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54982973"/>
                  </a:ext>
                </a:extLst>
              </a:tr>
              <a:tr h="1051314">
                <a:tc>
                  <a:txBody>
                    <a:bodyPr/>
                    <a:lstStyle/>
                    <a:p>
                      <a:pPr algn="ctr" latinLnBrk="1"/>
                      <a:endParaRPr lang="en-US" altLang="ko-KR" sz="10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0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0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0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0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0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r>
                        <a:rPr lang="en-US" altLang="ko-KR" sz="1000" dirty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 </a:t>
                      </a:r>
                      <a:r>
                        <a:rPr lang="ko-KR" altLang="en-US" sz="1000" dirty="0" err="1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체결부</a:t>
                      </a:r>
                      <a:r>
                        <a:rPr lang="ko-KR" altLang="en-US" sz="1000" dirty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강성 증대 </a:t>
                      </a:r>
                      <a:r>
                        <a:rPr lang="en-US" altLang="ko-KR" sz="1000" dirty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+36%                                             </a:t>
                      </a:r>
                      <a:endParaRPr lang="ko-KR" altLang="en-US" sz="10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2782288317"/>
                  </a:ext>
                </a:extLst>
              </a:tr>
            </a:tbl>
          </a:graphicData>
        </a:graphic>
      </p:graphicFrame>
      <p:pic>
        <p:nvPicPr>
          <p:cNvPr id="51" name="그림 50"/>
          <p:cNvPicPr>
            <a:picLocks noChangeAspect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10800000">
            <a:off x="4021254" y="5557834"/>
            <a:ext cx="764437" cy="617430"/>
          </a:xfrm>
          <a:prstGeom prst="rect">
            <a:avLst/>
          </a:prstGeom>
        </p:spPr>
      </p:pic>
      <p:pic>
        <p:nvPicPr>
          <p:cNvPr id="52" name="그림 51"/>
          <p:cNvPicPr>
            <a:picLocks noChangeAspect="1"/>
          </p:cNvPicPr>
          <p:nvPr/>
        </p:nvPicPr>
        <p:blipFill>
          <a:blip r:embed="rId20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rightnessContrast brigh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10800000">
            <a:off x="4950065" y="5530896"/>
            <a:ext cx="692004" cy="641059"/>
          </a:xfrm>
          <a:prstGeom prst="rect">
            <a:avLst/>
          </a:prstGeom>
        </p:spPr>
      </p:pic>
      <p:sp>
        <p:nvSpPr>
          <p:cNvPr id="53" name="직사각형 52">
            <a:extLst>
              <a:ext uri="{FF2B5EF4-FFF2-40B4-BE49-F238E27FC236}">
                <a16:creationId xmlns:a16="http://schemas.microsoft.com/office/drawing/2014/main" id="{A78ADED6-A0FC-42CB-80DF-2BBB5572D235}"/>
              </a:ext>
            </a:extLst>
          </p:cNvPr>
          <p:cNvSpPr/>
          <p:nvPr/>
        </p:nvSpPr>
        <p:spPr bwMode="auto">
          <a:xfrm>
            <a:off x="5020664" y="5909710"/>
            <a:ext cx="517494" cy="232298"/>
          </a:xfrm>
          <a:prstGeom prst="rect">
            <a:avLst/>
          </a:prstGeom>
          <a:noFill/>
          <a:ln>
            <a:solidFill>
              <a:srgbClr val="FFFF00"/>
            </a:solidFill>
            <a:prstDash val="solid"/>
            <a:headEnd/>
            <a:tailE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 anchor="ctr"/>
          <a:lstStyle/>
          <a:p>
            <a:pPr algn="ctr" latinLnBrk="1">
              <a:spcBef>
                <a:spcPct val="0"/>
              </a:spcBef>
              <a:buFontTx/>
              <a:buNone/>
            </a:pPr>
            <a:endParaRPr kumimoji="1" lang="ko-KR" altLang="en-US" sz="1200" i="0" dirty="0"/>
          </a:p>
        </p:txBody>
      </p:sp>
    </p:spTree>
    <p:extLst>
      <p:ext uri="{BB962C8B-B14F-4D97-AF65-F5344CB8AC3E}">
        <p14:creationId xmlns:p14="http://schemas.microsoft.com/office/powerpoint/2010/main" val="4198090427"/>
      </p:ext>
    </p:extLst>
  </p:cSld>
  <p:clrMapOvr>
    <a:masterClrMapping/>
  </p:clrMapOvr>
  <p:transition>
    <p:wipe dir="r"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COA_SMARTSHAPE" val="Y"/>
  <p:tag name="MMCOA_FONTSIZE_L" val="12"/>
  <p:tag name="MMCOA_FONTSIZE_M" val="12"/>
  <p:tag name="MMCOA_FONTSIZE_S" val="12"/>
  <p:tag name="MMCOA_POSITION_L" val="0;506.5;33.5;756"/>
  <p:tag name="MMCOA_POSITION_M" val="0;506.5;33.5;756"/>
  <p:tag name="MMCOA_POSITION_S" val="0;506.5;33.5;756"/>
  <p:tag name="MMCOA_HIDEONCOLOUR" val="N"/>
  <p:tag name="MMCOA_HIDEONWHITE" val="Y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COA_SMARTSHAPE" val="Y"/>
  <p:tag name="MMCOA_FONTSIZE_L" val="28"/>
  <p:tag name="MMCOA_FONTSIZE_M" val="20"/>
  <p:tag name="MMCOA_FONTSIZE_S" val="14"/>
  <p:tag name="MMCOA_POSITION_L" val="66.875;27.375;61.25;618.875"/>
  <p:tag name="MMCOA_POSITION_M" val="47.875;29.375;47.875;645"/>
  <p:tag name="MMCOA_POSITION_S" val="47.875;35.625;47.875;645"/>
  <p:tag name="MMCOA_HIDEONCOLOUR" val="N"/>
  <p:tag name="MMCOA_HIDEONWHITE" val="N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COA_SMARTSHAPE" val="Y"/>
  <p:tag name="MMCOA_FONTSIZE_L" val="28"/>
  <p:tag name="MMCOA_FONTSIZE_M" val="20"/>
  <p:tag name="MMCOA_FONTSIZE_S" val="14"/>
  <p:tag name="MMCOA_POSITION_L" val="66.875;107.875;328.75;618.875"/>
  <p:tag name="MMCOA_POSITION_M" val="47.875;89.125;394.875;644.875"/>
  <p:tag name="MMCOA_POSITION_S" val="47.875;89.125;394.875;644.875"/>
  <p:tag name="MMCOA_HIDEONCOLOUR" val="N"/>
  <p:tag name="MMCOA_HIDEONWHITE" val="N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COA_SMARTSHAPE" val="Y"/>
  <p:tag name="MMCOA_FONTSIZE_L" val="28"/>
  <p:tag name="MMCOA_FONTSIZE_M" val="20"/>
  <p:tag name="MMCOA_FONTSIZE_S" val="14"/>
  <p:tag name="MMCOA_POSITION_L" val="66.875;27.375;61.25;618.875"/>
  <p:tag name="MMCOA_POSITION_M" val="47.875;29.375;47.875;645"/>
  <p:tag name="MMCOA_POSITION_S" val="47.875;35.625;47.875;645"/>
  <p:tag name="MMCOA_HIDEONCOLOUR" val="N"/>
  <p:tag name="MMCOA_HIDEONWHITE" val="N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COA_SMARTSHAPE" val="Y"/>
  <p:tag name="MMCOA_FONTSIZE_L" val="28"/>
  <p:tag name="MMCOA_FONTSIZE_M" val="20"/>
  <p:tag name="MMCOA_FONTSIZE_S" val="14"/>
  <p:tag name="MMCOA_POSITION_L" val="66.875;107.875;328.75;618.875"/>
  <p:tag name="MMCOA_POSITION_M" val="47.875;89.125;394.875;644.875"/>
  <p:tag name="MMCOA_POSITION_S" val="47.875;89.125;394.875;644.875"/>
  <p:tag name="MMCOA_HIDEONCOLOUR" val="N"/>
  <p:tag name="MMCOA_HIDEONWHITE" val="N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COA_SMARTSHAPE" val="Y"/>
  <p:tag name="MMCOA_FONTSIZE_L" val="28"/>
  <p:tag name="MMCOA_FONTSIZE_M" val="20"/>
  <p:tag name="MMCOA_FONTSIZE_S" val="14"/>
  <p:tag name="MMCOA_POSITION_L" val="66.875;27.375;61.25;618.875"/>
  <p:tag name="MMCOA_POSITION_M" val="47.875;29.375;47.875;645"/>
  <p:tag name="MMCOA_POSITION_S" val="47.875;35.625;47.875;645"/>
  <p:tag name="MMCOA_HIDEONCOLOUR" val="N"/>
  <p:tag name="MMCOA_HIDEONWHITE" val="N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COA_SMARTSHAPE" val="Y"/>
  <p:tag name="MMCOA_FONTSIZE_L" val="28"/>
  <p:tag name="MMCOA_FONTSIZE_M" val="20"/>
  <p:tag name="MMCOA_FONTSIZE_S" val="14"/>
  <p:tag name="MMCOA_POSITION_L" val="66.875;107.875;328.75;618.875"/>
  <p:tag name="MMCOA_POSITION_M" val="47.875;89.125;394.875;644.875"/>
  <p:tag name="MMCOA_POSITION_S" val="47.875;89.125;394.875;644.875"/>
  <p:tag name="MMCOA_HIDEONCOLOUR" val="N"/>
  <p:tag name="MMCOA_HIDEONWHITE" val="N"/>
</p:tagLst>
</file>

<file path=ppt/theme/theme1.xml><?xml version="1.0" encoding="utf-8"?>
<a:theme xmlns:a="http://schemas.openxmlformats.org/drawingml/2006/main" name="15_MMC Standard">
  <a:themeElements>
    <a:clrScheme name="4_MMC Standard 1">
      <a:dk1>
        <a:srgbClr val="3F3F3F"/>
      </a:dk1>
      <a:lt1>
        <a:srgbClr val="FFFFFF"/>
      </a:lt1>
      <a:dk2>
        <a:srgbClr val="00A2DF"/>
      </a:dk2>
      <a:lt2>
        <a:srgbClr val="0057A6"/>
      </a:lt2>
      <a:accent1>
        <a:srgbClr val="00A2DF"/>
      </a:accent1>
      <a:accent2>
        <a:srgbClr val="FF6400"/>
      </a:accent2>
      <a:accent3>
        <a:srgbClr val="FFFFFF"/>
      </a:accent3>
      <a:accent4>
        <a:srgbClr val="343434"/>
      </a:accent4>
      <a:accent5>
        <a:srgbClr val="AACEEC"/>
      </a:accent5>
      <a:accent6>
        <a:srgbClr val="E75A00"/>
      </a:accent6>
      <a:hlink>
        <a:srgbClr val="FCC917"/>
      </a:hlink>
      <a:folHlink>
        <a:srgbClr val="86C100"/>
      </a:folHlink>
    </a:clrScheme>
    <a:fontScheme name="사용자 지정 6">
      <a:majorFont>
        <a:latin typeface="Corbel"/>
        <a:ea typeface="맑은 고딕"/>
        <a:cs typeface=""/>
      </a:majorFont>
      <a:minorFont>
        <a:latin typeface="Corbel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rgbClr val="BFD5E9"/>
        </a:solidFill>
        <a:ln w="9525" algn="ctr">
          <a:solidFill>
            <a:srgbClr val="000000"/>
          </a:solidFill>
          <a:miter lim="800000"/>
          <a:headEnd/>
          <a:tailEnd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rgbClr val="B2B2B2"/>
                </a:outerShdw>
              </a:effectLst>
            </a14:hiddenEffects>
          </a:ext>
        </a:extLst>
      </a:spPr>
      <a:bodyPr wrap="none" anchor="ctr"/>
      <a:lstStyle>
        <a:defPPr latinLnBrk="1">
          <a:spcBef>
            <a:spcPct val="0"/>
          </a:spcBef>
          <a:buFontTx/>
          <a:buNone/>
          <a:defRPr kumimoji="1" sz="1200" i="0" dirty="0" smtClean="0"/>
        </a:defPPr>
      </a:lstStyle>
    </a:spDef>
    <a:lnDef>
      <a:spPr>
        <a:ln w="19050">
          <a:solidFill>
            <a:schemeClr val="bg2"/>
          </a:solidFill>
          <a:prstDash val="sysDash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 bwMode="auto"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>
              <a:solidFill>
                <a:schemeClr val="tx1"/>
              </a:solidFill>
              <a:miter lim="800000"/>
              <a:headEnd/>
              <a:tailEnd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wrap="square" rtlCol="0">
        <a:spAutoFit/>
      </a:bodyPr>
      <a:lstStyle>
        <a:defPPr marL="180000" indent="-180000" algn="l" eaLnBrk="0" hangingPunct="0">
          <a:lnSpc>
            <a:spcPct val="100000"/>
          </a:lnSpc>
          <a:spcBef>
            <a:spcPts val="600"/>
          </a:spcBef>
          <a:buClrTx/>
          <a:buSzTx/>
          <a:buFont typeface="Wingdings" pitchFamily="2" charset="2"/>
          <a:buChar char="§"/>
          <a:defRPr kumimoji="0" sz="1200" b="1" i="0" dirty="0" err="1" smtClean="0">
            <a:solidFill>
              <a:srgbClr val="080808"/>
            </a:solidFill>
          </a:defRPr>
        </a:defPPr>
      </a:lstStyle>
    </a:txDef>
  </a:objectDefaults>
  <a:extraClrSchemeLst>
    <a:extraClrScheme>
      <a:clrScheme name="4_MMC Standard 1">
        <a:dk1>
          <a:srgbClr val="3F3F3F"/>
        </a:dk1>
        <a:lt1>
          <a:srgbClr val="FFFFFF"/>
        </a:lt1>
        <a:dk2>
          <a:srgbClr val="00A2DF"/>
        </a:dk2>
        <a:lt2>
          <a:srgbClr val="0057A6"/>
        </a:lt2>
        <a:accent1>
          <a:srgbClr val="00A2DF"/>
        </a:accent1>
        <a:accent2>
          <a:srgbClr val="FF6400"/>
        </a:accent2>
        <a:accent3>
          <a:srgbClr val="FFFFFF"/>
        </a:accent3>
        <a:accent4>
          <a:srgbClr val="343434"/>
        </a:accent4>
        <a:accent5>
          <a:srgbClr val="AACEEC"/>
        </a:accent5>
        <a:accent6>
          <a:srgbClr val="E75A00"/>
        </a:accent6>
        <a:hlink>
          <a:srgbClr val="FCC917"/>
        </a:hlink>
        <a:folHlink>
          <a:srgbClr val="86C1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MMC Standard 2">
        <a:dk1>
          <a:srgbClr val="3F3F3F"/>
        </a:dk1>
        <a:lt1>
          <a:srgbClr val="FFFFFF"/>
        </a:lt1>
        <a:dk2>
          <a:srgbClr val="00A2DF"/>
        </a:dk2>
        <a:lt2>
          <a:srgbClr val="0057A6"/>
        </a:lt2>
        <a:accent1>
          <a:srgbClr val="FF6400"/>
        </a:accent1>
        <a:accent2>
          <a:srgbClr val="FCC917"/>
        </a:accent2>
        <a:accent3>
          <a:srgbClr val="FFFFFF"/>
        </a:accent3>
        <a:accent4>
          <a:srgbClr val="343434"/>
        </a:accent4>
        <a:accent5>
          <a:srgbClr val="FFB8AA"/>
        </a:accent5>
        <a:accent6>
          <a:srgbClr val="E4B614"/>
        </a:accent6>
        <a:hlink>
          <a:srgbClr val="86C100"/>
        </a:hlink>
        <a:folHlink>
          <a:srgbClr val="E2382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MMC Standard 3">
        <a:dk1>
          <a:srgbClr val="3F3F3F"/>
        </a:dk1>
        <a:lt1>
          <a:srgbClr val="FFFFFF"/>
        </a:lt1>
        <a:dk2>
          <a:srgbClr val="00A2DF"/>
        </a:dk2>
        <a:lt2>
          <a:srgbClr val="0057A6"/>
        </a:lt2>
        <a:accent1>
          <a:srgbClr val="FCC917"/>
        </a:accent1>
        <a:accent2>
          <a:srgbClr val="FF6400"/>
        </a:accent2>
        <a:accent3>
          <a:srgbClr val="FFFFFF"/>
        </a:accent3>
        <a:accent4>
          <a:srgbClr val="343434"/>
        </a:accent4>
        <a:accent5>
          <a:srgbClr val="FDE1AB"/>
        </a:accent5>
        <a:accent6>
          <a:srgbClr val="E75A00"/>
        </a:accent6>
        <a:hlink>
          <a:srgbClr val="86C100"/>
        </a:hlink>
        <a:folHlink>
          <a:srgbClr val="E2382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MMC Standard 4">
        <a:dk1>
          <a:srgbClr val="3F3F3F"/>
        </a:dk1>
        <a:lt1>
          <a:srgbClr val="FFFFFF"/>
        </a:lt1>
        <a:dk2>
          <a:srgbClr val="00A2DF"/>
        </a:dk2>
        <a:lt2>
          <a:srgbClr val="0057A6"/>
        </a:lt2>
        <a:accent1>
          <a:srgbClr val="86C100"/>
        </a:accent1>
        <a:accent2>
          <a:srgbClr val="E23828"/>
        </a:accent2>
        <a:accent3>
          <a:srgbClr val="FFFFFF"/>
        </a:accent3>
        <a:accent4>
          <a:srgbClr val="343434"/>
        </a:accent4>
        <a:accent5>
          <a:srgbClr val="C3DDAA"/>
        </a:accent5>
        <a:accent6>
          <a:srgbClr val="CD3223"/>
        </a:accent6>
        <a:hlink>
          <a:srgbClr val="FCC917"/>
        </a:hlink>
        <a:folHlink>
          <a:srgbClr val="FF64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MMC Standard 5">
        <a:dk1>
          <a:srgbClr val="3F3F3F"/>
        </a:dk1>
        <a:lt1>
          <a:srgbClr val="FFFFFF"/>
        </a:lt1>
        <a:dk2>
          <a:srgbClr val="00A2DF"/>
        </a:dk2>
        <a:lt2>
          <a:srgbClr val="0057A6"/>
        </a:lt2>
        <a:accent1>
          <a:srgbClr val="E23828"/>
        </a:accent1>
        <a:accent2>
          <a:srgbClr val="86C100"/>
        </a:accent2>
        <a:accent3>
          <a:srgbClr val="FFFFFF"/>
        </a:accent3>
        <a:accent4>
          <a:srgbClr val="343434"/>
        </a:accent4>
        <a:accent5>
          <a:srgbClr val="EEAEAC"/>
        </a:accent5>
        <a:accent6>
          <a:srgbClr val="79AF00"/>
        </a:accent6>
        <a:hlink>
          <a:srgbClr val="FCC917"/>
        </a:hlink>
        <a:folHlink>
          <a:srgbClr val="FF64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MMC Standard 6">
        <a:dk1>
          <a:srgbClr val="3F3F3F"/>
        </a:dk1>
        <a:lt1>
          <a:srgbClr val="FFFFFF"/>
        </a:lt1>
        <a:dk2>
          <a:srgbClr val="00A2DF"/>
        </a:dk2>
        <a:lt2>
          <a:srgbClr val="0057A6"/>
        </a:lt2>
        <a:accent1>
          <a:srgbClr val="70512C"/>
        </a:accent1>
        <a:accent2>
          <a:srgbClr val="86C100"/>
        </a:accent2>
        <a:accent3>
          <a:srgbClr val="FFFFFF"/>
        </a:accent3>
        <a:accent4>
          <a:srgbClr val="343434"/>
        </a:accent4>
        <a:accent5>
          <a:srgbClr val="BBB3AC"/>
        </a:accent5>
        <a:accent6>
          <a:srgbClr val="79AF00"/>
        </a:accent6>
        <a:hlink>
          <a:srgbClr val="FCC917"/>
        </a:hlink>
        <a:folHlink>
          <a:srgbClr val="FF64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MMC Standard 7">
        <a:dk1>
          <a:srgbClr val="00A2DF"/>
        </a:dk1>
        <a:lt1>
          <a:srgbClr val="FFFFFF"/>
        </a:lt1>
        <a:dk2>
          <a:srgbClr val="3F3F3F"/>
        </a:dk2>
        <a:lt2>
          <a:srgbClr val="0057A6"/>
        </a:lt2>
        <a:accent1>
          <a:srgbClr val="00A2DF"/>
        </a:accent1>
        <a:accent2>
          <a:srgbClr val="FF6400"/>
        </a:accent2>
        <a:accent3>
          <a:srgbClr val="AFAFAF"/>
        </a:accent3>
        <a:accent4>
          <a:srgbClr val="DADADA"/>
        </a:accent4>
        <a:accent5>
          <a:srgbClr val="AACEEC"/>
        </a:accent5>
        <a:accent6>
          <a:srgbClr val="E75A00"/>
        </a:accent6>
        <a:hlink>
          <a:srgbClr val="FCC917"/>
        </a:hlink>
        <a:folHlink>
          <a:srgbClr val="86C1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MMC Standard 8">
        <a:dk1>
          <a:srgbClr val="00A2DF"/>
        </a:dk1>
        <a:lt1>
          <a:srgbClr val="FFFFFF"/>
        </a:lt1>
        <a:dk2>
          <a:srgbClr val="3F3F3F"/>
        </a:dk2>
        <a:lt2>
          <a:srgbClr val="0057A6"/>
        </a:lt2>
        <a:accent1>
          <a:srgbClr val="FF6400"/>
        </a:accent1>
        <a:accent2>
          <a:srgbClr val="FCC917"/>
        </a:accent2>
        <a:accent3>
          <a:srgbClr val="AFAFAF"/>
        </a:accent3>
        <a:accent4>
          <a:srgbClr val="DADADA"/>
        </a:accent4>
        <a:accent5>
          <a:srgbClr val="FFB8AA"/>
        </a:accent5>
        <a:accent6>
          <a:srgbClr val="E4B614"/>
        </a:accent6>
        <a:hlink>
          <a:srgbClr val="86C100"/>
        </a:hlink>
        <a:folHlink>
          <a:srgbClr val="E2382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MMC Standard 9">
        <a:dk1>
          <a:srgbClr val="00A2DF"/>
        </a:dk1>
        <a:lt1>
          <a:srgbClr val="FFFFFF"/>
        </a:lt1>
        <a:dk2>
          <a:srgbClr val="3F3F3F"/>
        </a:dk2>
        <a:lt2>
          <a:srgbClr val="0057A6"/>
        </a:lt2>
        <a:accent1>
          <a:srgbClr val="FCC917"/>
        </a:accent1>
        <a:accent2>
          <a:srgbClr val="FF6400"/>
        </a:accent2>
        <a:accent3>
          <a:srgbClr val="AFAFAF"/>
        </a:accent3>
        <a:accent4>
          <a:srgbClr val="DADADA"/>
        </a:accent4>
        <a:accent5>
          <a:srgbClr val="FDE1AB"/>
        </a:accent5>
        <a:accent6>
          <a:srgbClr val="E75A00"/>
        </a:accent6>
        <a:hlink>
          <a:srgbClr val="86C100"/>
        </a:hlink>
        <a:folHlink>
          <a:srgbClr val="E2382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MMC Standard 10">
        <a:dk1>
          <a:srgbClr val="00A2DF"/>
        </a:dk1>
        <a:lt1>
          <a:srgbClr val="FFFFFF"/>
        </a:lt1>
        <a:dk2>
          <a:srgbClr val="3F3F3F"/>
        </a:dk2>
        <a:lt2>
          <a:srgbClr val="0057A6"/>
        </a:lt2>
        <a:accent1>
          <a:srgbClr val="86C100"/>
        </a:accent1>
        <a:accent2>
          <a:srgbClr val="E23828"/>
        </a:accent2>
        <a:accent3>
          <a:srgbClr val="AFAFAF"/>
        </a:accent3>
        <a:accent4>
          <a:srgbClr val="DADADA"/>
        </a:accent4>
        <a:accent5>
          <a:srgbClr val="C3DDAA"/>
        </a:accent5>
        <a:accent6>
          <a:srgbClr val="CD3223"/>
        </a:accent6>
        <a:hlink>
          <a:srgbClr val="FCC917"/>
        </a:hlink>
        <a:folHlink>
          <a:srgbClr val="FF64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MMC Standard 11">
        <a:dk1>
          <a:srgbClr val="00A2DF"/>
        </a:dk1>
        <a:lt1>
          <a:srgbClr val="FFFFFF"/>
        </a:lt1>
        <a:dk2>
          <a:srgbClr val="3F3F3F"/>
        </a:dk2>
        <a:lt2>
          <a:srgbClr val="0057A6"/>
        </a:lt2>
        <a:accent1>
          <a:srgbClr val="E23828"/>
        </a:accent1>
        <a:accent2>
          <a:srgbClr val="86C100"/>
        </a:accent2>
        <a:accent3>
          <a:srgbClr val="AFAFAF"/>
        </a:accent3>
        <a:accent4>
          <a:srgbClr val="DADADA"/>
        </a:accent4>
        <a:accent5>
          <a:srgbClr val="EEAEAC"/>
        </a:accent5>
        <a:accent6>
          <a:srgbClr val="79AF00"/>
        </a:accent6>
        <a:hlink>
          <a:srgbClr val="FCC917"/>
        </a:hlink>
        <a:folHlink>
          <a:srgbClr val="FF64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MMC Standard 12">
        <a:dk1>
          <a:srgbClr val="00A2DF"/>
        </a:dk1>
        <a:lt1>
          <a:srgbClr val="FFFFFF"/>
        </a:lt1>
        <a:dk2>
          <a:srgbClr val="3F3F3F"/>
        </a:dk2>
        <a:lt2>
          <a:srgbClr val="0057A6"/>
        </a:lt2>
        <a:accent1>
          <a:srgbClr val="70512C"/>
        </a:accent1>
        <a:accent2>
          <a:srgbClr val="86C100"/>
        </a:accent2>
        <a:accent3>
          <a:srgbClr val="AFAFAF"/>
        </a:accent3>
        <a:accent4>
          <a:srgbClr val="DADADA"/>
        </a:accent4>
        <a:accent5>
          <a:srgbClr val="BBB3AC"/>
        </a:accent5>
        <a:accent6>
          <a:srgbClr val="79AF00"/>
        </a:accent6>
        <a:hlink>
          <a:srgbClr val="FCC917"/>
        </a:hlink>
        <a:folHlink>
          <a:srgbClr val="FF64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155941</TotalTime>
  <Words>145</Words>
  <Application>Microsoft Office PowerPoint</Application>
  <PresentationFormat>화면 슬라이드 쇼(4:3)</PresentationFormat>
  <Paragraphs>56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9" baseType="lpstr">
      <vt:lpstr>굴림</vt:lpstr>
      <vt:lpstr>맑은 고딕</vt:lpstr>
      <vt:lpstr>세방고딕 Regular</vt:lpstr>
      <vt:lpstr>현대하모니 L</vt:lpstr>
      <vt:lpstr>Arial</vt:lpstr>
      <vt:lpstr>Corbel</vt:lpstr>
      <vt:lpstr>Wingdings</vt:lpstr>
      <vt:lpstr>15_MMC Standard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gbattery</dc:creator>
  <cp:lastModifiedBy>USER</cp:lastModifiedBy>
  <cp:revision>7501</cp:revision>
  <cp:lastPrinted>2021-03-16T01:19:20Z</cp:lastPrinted>
  <dcterms:created xsi:type="dcterms:W3CDTF">2010-09-06T00:52:12Z</dcterms:created>
  <dcterms:modified xsi:type="dcterms:W3CDTF">2026-02-23T06:02:50Z</dcterms:modified>
</cp:coreProperties>
</file>